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June 4,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June 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June 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June 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June 4, 2021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June 4,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June 4,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June 4,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June 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June 4,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June 4,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June 4,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kumimoji="1"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sz="7200" dirty="0"/>
              <a:t>Happy</a:t>
            </a:r>
            <a:r>
              <a:rPr lang="ja-JP" altLang="en-US" sz="7200" dirty="0"/>
              <a:t> </a:t>
            </a:r>
            <a:r>
              <a:rPr lang="en-US" altLang="ja-JP" sz="7200" dirty="0"/>
              <a:t>World</a:t>
            </a:r>
            <a:br>
              <a:rPr lang="en-US" altLang="ja-JP" sz="7200" dirty="0"/>
            </a:br>
            <a:r>
              <a:rPr lang="en-US" altLang="ja-JP" sz="7200" dirty="0"/>
              <a:t>in the future</a:t>
            </a:r>
            <a:endParaRPr kumimoji="1" lang="ja-JP" altLang="en-US" sz="72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7199" y="4343398"/>
            <a:ext cx="7974061" cy="914401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rPr>
              <a:t>第９学年　社会創生プロジェクト</a:t>
            </a:r>
            <a:endParaRPr kumimoji="1" lang="en-US" altLang="ja-JP" sz="3600" dirty="0">
              <a:solidFill>
                <a:schemeClr val="tx1"/>
              </a:solidFill>
              <a:latin typeface="HG丸ｺﾞｼｯｸM-PRO"/>
              <a:ea typeface="HG丸ｺﾞｼｯｸM-PRO"/>
              <a:cs typeface="HG丸ｺﾞｼｯｸM-PRO"/>
            </a:endParaRPr>
          </a:p>
          <a:p>
            <a:endParaRPr kumimoji="1" lang="ja-JP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25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6686" y="5185507"/>
            <a:ext cx="8476219" cy="1161453"/>
          </a:xfrm>
        </p:spPr>
        <p:txBody>
          <a:bodyPr/>
          <a:lstStyle/>
          <a:p>
            <a:r>
              <a:rPr kumimoji="1" lang="ja-JP" altLang="en-US" sz="4400" dirty="0"/>
              <a:t>ニーズの変化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/>
              <a:t>コロナパンデミックとプロジェクト</a:t>
            </a:r>
          </a:p>
        </p:txBody>
      </p:sp>
      <p:pic>
        <p:nvPicPr>
          <p:cNvPr id="4" name="図 4">
            <a:extLst>
              <a:ext uri="{FF2B5EF4-FFF2-40B4-BE49-F238E27FC236}">
                <a16:creationId xmlns:a16="http://schemas.microsoft.com/office/drawing/2014/main" id="{CB0857E6-EE4E-C944-9D88-7B58004310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91" y="1472809"/>
            <a:ext cx="4974057" cy="373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22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sz="3200" dirty="0"/>
              <a:t>〇〇</a:t>
            </a:r>
            <a:r>
              <a:rPr kumimoji="1" lang="ja-JP" altLang="en-US" sz="3200" dirty="0"/>
              <a:t>は</a:t>
            </a:r>
            <a:r>
              <a:rPr kumimoji="1" lang="en-US" altLang="ja-JP" sz="3200" dirty="0"/>
              <a:t>happy world in the </a:t>
            </a:r>
            <a:r>
              <a:rPr kumimoji="1" lang="en-US" altLang="ja-JP" sz="3200" dirty="0" err="1"/>
              <a:t>futhe</a:t>
            </a:r>
            <a:r>
              <a:rPr kumimoji="1" lang="ja-JP" altLang="en-US" sz="3200" dirty="0"/>
              <a:t> につながる</a:t>
            </a:r>
            <a:r>
              <a:rPr kumimoji="1" lang="en-US" altLang="ja-JP" sz="3200" dirty="0"/>
              <a:t>②</a:t>
            </a:r>
            <a:endParaRPr kumimoji="1" lang="ja-JP" altLang="en-US" sz="3200" dirty="0"/>
          </a:p>
        </p:txBody>
      </p:sp>
      <p:pic>
        <p:nvPicPr>
          <p:cNvPr id="4" name="図 4">
            <a:extLst>
              <a:ext uri="{FF2B5EF4-FFF2-40B4-BE49-F238E27FC236}">
                <a16:creationId xmlns:a16="http://schemas.microsoft.com/office/drawing/2014/main" id="{B6CE5D2C-8140-4046-AB9B-6F91781C0B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41" y="1447800"/>
            <a:ext cx="4307435" cy="3230576"/>
          </a:xfrm>
          <a:prstGeom prst="rect">
            <a:avLst/>
          </a:prstGeom>
        </p:spPr>
      </p:pic>
      <p:pic>
        <p:nvPicPr>
          <p:cNvPr id="6" name="図 6">
            <a:extLst>
              <a:ext uri="{FF2B5EF4-FFF2-40B4-BE49-F238E27FC236}">
                <a16:creationId xmlns:a16="http://schemas.microsoft.com/office/drawing/2014/main" id="{577EE2EE-E01B-A94D-BF09-1BD6834BED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676" y="1447800"/>
            <a:ext cx="4206124" cy="323057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0CB6591-6E8C-8B4D-965C-0DD8B8A48DEE}"/>
              </a:ext>
            </a:extLst>
          </p:cNvPr>
          <p:cNvSpPr txBox="1"/>
          <p:nvPr/>
        </p:nvSpPr>
        <p:spPr>
          <a:xfrm>
            <a:off x="458430" y="5254108"/>
            <a:ext cx="8044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/>
              <a:t>7</a:t>
            </a:r>
            <a:r>
              <a:rPr lang="ja-JP" altLang="en-US" sz="2400" dirty="0"/>
              <a:t>年→自分の興味</a:t>
            </a:r>
          </a:p>
          <a:p>
            <a:pPr algn="l"/>
            <a:r>
              <a:rPr lang="en-US" altLang="ja-JP" sz="2400" dirty="0"/>
              <a:t>8</a:t>
            </a:r>
            <a:r>
              <a:rPr lang="ja-JP" altLang="en-US" sz="2400" dirty="0"/>
              <a:t>年→他者との繋がりで得られる幸せ</a:t>
            </a:r>
          </a:p>
        </p:txBody>
      </p:sp>
    </p:spTree>
    <p:extLst>
      <p:ext uri="{BB962C8B-B14F-4D97-AF65-F5344CB8AC3E}">
        <p14:creationId xmlns:p14="http://schemas.microsoft.com/office/powerpoint/2010/main" val="2485829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/>
              <a:t>高野さんのお話を聞いて</a:t>
            </a:r>
          </a:p>
        </p:txBody>
      </p:sp>
      <p:pic>
        <p:nvPicPr>
          <p:cNvPr id="4" name="図 4">
            <a:extLst>
              <a:ext uri="{FF2B5EF4-FFF2-40B4-BE49-F238E27FC236}">
                <a16:creationId xmlns:a16="http://schemas.microsoft.com/office/drawing/2014/main" id="{D28E16B5-37A6-3B47-9AD8-734614FABA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96998"/>
            <a:ext cx="7772400" cy="465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44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68204" y="4098636"/>
            <a:ext cx="4648851" cy="2614755"/>
          </a:xfrm>
        </p:spPr>
        <p:txBody>
          <a:bodyPr/>
          <a:lstStyle/>
          <a:p>
            <a:r>
              <a:rPr kumimoji="1" lang="ja-JP" altLang="en-US" sz="4400" dirty="0"/>
              <a:t>学びのつながり</a:t>
            </a:r>
            <a:br>
              <a:rPr kumimoji="1" lang="ja-JP" altLang="en-US" sz="4400" dirty="0"/>
            </a:br>
            <a:r>
              <a:rPr kumimoji="1" lang="ja-JP" altLang="en-US" sz="4400" dirty="0"/>
              <a:t>自分達も楽しむ</a:t>
            </a:r>
            <a:br>
              <a:rPr kumimoji="1" lang="ja-JP" altLang="en-US" sz="4400" dirty="0"/>
            </a:br>
            <a:r>
              <a:rPr kumimoji="1" lang="ja-JP" altLang="en-US" sz="4400" dirty="0"/>
              <a:t>中学生だからこそできること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ja-JP" altLang="en-US" sz="3200" dirty="0"/>
              <a:t>修学旅行</a:t>
            </a:r>
            <a:endParaRPr kumimoji="1" lang="en-US" altLang="ja-JP" sz="3200" dirty="0"/>
          </a:p>
          <a:p>
            <a:r>
              <a:rPr lang="ja-JP" altLang="en-US" sz="3200" dirty="0"/>
              <a:t>プロジェクト２</a:t>
            </a:r>
            <a:endParaRPr kumimoji="1" lang="ja-JP" altLang="en-US" sz="3200" dirty="0"/>
          </a:p>
        </p:txBody>
      </p:sp>
      <p:pic>
        <p:nvPicPr>
          <p:cNvPr id="4" name="図 4">
            <a:extLst>
              <a:ext uri="{FF2B5EF4-FFF2-40B4-BE49-F238E27FC236}">
                <a16:creationId xmlns:a16="http://schemas.microsoft.com/office/drawing/2014/main" id="{E77763B4-EC99-914C-9A14-5C55B10FF6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539911" cy="2650836"/>
          </a:xfrm>
          <a:prstGeom prst="rect">
            <a:avLst/>
          </a:prstGeom>
        </p:spPr>
      </p:pic>
      <p:pic>
        <p:nvPicPr>
          <p:cNvPr id="5" name="図 5">
            <a:extLst>
              <a:ext uri="{FF2B5EF4-FFF2-40B4-BE49-F238E27FC236}">
                <a16:creationId xmlns:a16="http://schemas.microsoft.com/office/drawing/2014/main" id="{1F36A018-D883-3842-AC26-6D4165B240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111" y="1447800"/>
            <a:ext cx="3539911" cy="2650836"/>
          </a:xfrm>
          <a:prstGeom prst="rect">
            <a:avLst/>
          </a:prstGeom>
        </p:spPr>
      </p:pic>
      <p:pic>
        <p:nvPicPr>
          <p:cNvPr id="6" name="図 6">
            <a:extLst>
              <a:ext uri="{FF2B5EF4-FFF2-40B4-BE49-F238E27FC236}">
                <a16:creationId xmlns:a16="http://schemas.microsoft.com/office/drawing/2014/main" id="{33F1A3A7-3702-1148-A8A0-D78B49C972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62555"/>
            <a:ext cx="3539911" cy="265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41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/>
              <a:t>フェス</a:t>
            </a:r>
          </a:p>
        </p:txBody>
      </p:sp>
      <p:pic>
        <p:nvPicPr>
          <p:cNvPr id="4" name="図 4">
            <a:extLst>
              <a:ext uri="{FF2B5EF4-FFF2-40B4-BE49-F238E27FC236}">
                <a16:creationId xmlns:a16="http://schemas.microsoft.com/office/drawing/2014/main" id="{A76151F1-C751-014A-A319-C4FC768675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30" y="1447800"/>
            <a:ext cx="4158870" cy="3119152"/>
          </a:xfrm>
          <a:prstGeom prst="rect">
            <a:avLst/>
          </a:prstGeom>
        </p:spPr>
      </p:pic>
      <p:pic>
        <p:nvPicPr>
          <p:cNvPr id="5" name="図 5">
            <a:extLst>
              <a:ext uri="{FF2B5EF4-FFF2-40B4-BE49-F238E27FC236}">
                <a16:creationId xmlns:a16="http://schemas.microsoft.com/office/drawing/2014/main" id="{DBE0BC05-E207-DE4D-81B4-0FF8291446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734326"/>
            <a:ext cx="4343400" cy="325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49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私たちの</a:t>
            </a:r>
            <a:br>
              <a:rPr kumimoji="1" lang="en-US" altLang="ja-JP" dirty="0"/>
            </a:br>
            <a:r>
              <a:rPr kumimoji="1" lang="ja-JP" altLang="en-US" dirty="0"/>
              <a:t>社創の軌跡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/>
              <a:t>第９学年　社会創生プロジェクト</a:t>
            </a:r>
          </a:p>
        </p:txBody>
      </p:sp>
    </p:spTree>
    <p:extLst>
      <p:ext uri="{BB962C8B-B14F-4D97-AF65-F5344CB8AC3E}">
        <p14:creationId xmlns:p14="http://schemas.microsoft.com/office/powerpoint/2010/main" val="2838248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9" y="337750"/>
            <a:ext cx="7176875" cy="675498"/>
          </a:xfrm>
        </p:spPr>
        <p:txBody>
          <a:bodyPr/>
          <a:lstStyle/>
          <a:p>
            <a:r>
              <a:rPr lang="ja-JP" altLang="en-US" dirty="0"/>
              <a:t>主な流れ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8629" y="1752600"/>
            <a:ext cx="8699296" cy="4853777"/>
          </a:xfrm>
        </p:spPr>
        <p:txBody>
          <a:bodyPr/>
          <a:lstStyle/>
          <a:p>
            <a:endParaRPr lang="ja-JP" altLang="en-US" dirty="0">
              <a:solidFill>
                <a:srgbClr val="353535"/>
              </a:solidFill>
              <a:latin typeface="AppleSystemUIFont"/>
            </a:endParaRPr>
          </a:p>
          <a:p>
            <a:endParaRPr lang="ja-JP" altLang="en-US" dirty="0">
              <a:solidFill>
                <a:srgbClr val="353535"/>
              </a:solidFill>
              <a:latin typeface="AppleSystemUIFont"/>
            </a:endParaRPr>
          </a:p>
          <a:p>
            <a:endParaRPr kumimoji="1" lang="ja-JP" altLang="en-US" dirty="0"/>
          </a:p>
        </p:txBody>
      </p:sp>
      <p:pic>
        <p:nvPicPr>
          <p:cNvPr id="4" name="図 3" descr="IMG_064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3248"/>
            <a:ext cx="9144000" cy="584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97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391789"/>
            <a:ext cx="7772400" cy="903612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テーマ設定</a:t>
            </a:r>
          </a:p>
        </p:txBody>
      </p:sp>
      <p:pic>
        <p:nvPicPr>
          <p:cNvPr id="4" name="図 4">
            <a:extLst>
              <a:ext uri="{FF2B5EF4-FFF2-40B4-BE49-F238E27FC236}">
                <a16:creationId xmlns:a16="http://schemas.microsoft.com/office/drawing/2014/main" id="{B067D9A0-772B-2145-AE68-84100C8E50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64" y="2128498"/>
            <a:ext cx="4202408" cy="2959778"/>
          </a:xfrm>
          <a:prstGeom prst="rect">
            <a:avLst/>
          </a:prstGeom>
        </p:spPr>
      </p:pic>
      <p:pic>
        <p:nvPicPr>
          <p:cNvPr id="15" name="図 15">
            <a:extLst>
              <a:ext uri="{FF2B5EF4-FFF2-40B4-BE49-F238E27FC236}">
                <a16:creationId xmlns:a16="http://schemas.microsoft.com/office/drawing/2014/main" id="{38CAA6BA-B8B8-6D4D-AE43-B7C8049F74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572" y="2128497"/>
            <a:ext cx="4486031" cy="295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28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0704" y="5416780"/>
            <a:ext cx="3211689" cy="1009185"/>
          </a:xfrm>
        </p:spPr>
        <p:txBody>
          <a:bodyPr/>
          <a:lstStyle/>
          <a:p>
            <a:r>
              <a:rPr kumimoji="1" lang="ja-JP" altLang="en-US" sz="4400" dirty="0"/>
              <a:t>自分の興味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29698" y="432319"/>
            <a:ext cx="8309656" cy="863082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sz="3200" dirty="0"/>
              <a:t>〇〇</a:t>
            </a:r>
            <a:r>
              <a:rPr kumimoji="1" lang="ja-JP" altLang="en-US" sz="3200" dirty="0"/>
              <a:t>は</a:t>
            </a:r>
            <a:r>
              <a:rPr kumimoji="1" lang="en-US" altLang="ja-JP" sz="3200" dirty="0"/>
              <a:t>happy</a:t>
            </a:r>
            <a:r>
              <a:rPr kumimoji="1" lang="ja-JP" altLang="en-US" sz="3200" dirty="0"/>
              <a:t> </a:t>
            </a:r>
            <a:r>
              <a:rPr kumimoji="1" lang="en-US" altLang="ja-JP" sz="3200" dirty="0"/>
              <a:t>world</a:t>
            </a:r>
            <a:r>
              <a:rPr kumimoji="1" lang="ja-JP" altLang="en-US" sz="3200" dirty="0"/>
              <a:t> </a:t>
            </a:r>
            <a:r>
              <a:rPr kumimoji="1" lang="en-US" altLang="ja-JP" sz="3200" dirty="0"/>
              <a:t>in</a:t>
            </a:r>
            <a:r>
              <a:rPr kumimoji="1" lang="ja-JP" altLang="en-US" sz="3200" dirty="0"/>
              <a:t> </a:t>
            </a:r>
            <a:r>
              <a:rPr kumimoji="1" lang="en-US" altLang="ja-JP" sz="3200" dirty="0"/>
              <a:t>the</a:t>
            </a:r>
            <a:r>
              <a:rPr kumimoji="1" lang="ja-JP" altLang="en-US" sz="3200" dirty="0"/>
              <a:t> </a:t>
            </a:r>
            <a:r>
              <a:rPr kumimoji="1" lang="en-US" altLang="ja-JP" sz="3200" dirty="0"/>
              <a:t>future</a:t>
            </a:r>
            <a:r>
              <a:rPr lang="ja-JP" altLang="en-US" sz="3200" dirty="0"/>
              <a:t>につながる</a:t>
            </a:r>
            <a:r>
              <a:rPr lang="en-US" altLang="ja-JP" sz="3200" dirty="0"/>
              <a:t>①</a:t>
            </a:r>
            <a:endParaRPr kumimoji="1" lang="ja-JP" altLang="en-US" sz="3200" dirty="0"/>
          </a:p>
        </p:txBody>
      </p:sp>
      <p:pic>
        <p:nvPicPr>
          <p:cNvPr id="4" name="図 4">
            <a:extLst>
              <a:ext uri="{FF2B5EF4-FFF2-40B4-BE49-F238E27FC236}">
                <a16:creationId xmlns:a16="http://schemas.microsoft.com/office/drawing/2014/main" id="{217B2E28-2324-B94F-BE99-1B2640710B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33244"/>
            <a:ext cx="4200381" cy="3150286"/>
          </a:xfrm>
          <a:prstGeom prst="rect">
            <a:avLst/>
          </a:prstGeom>
        </p:spPr>
      </p:pic>
      <p:pic>
        <p:nvPicPr>
          <p:cNvPr id="8" name="図 8">
            <a:extLst>
              <a:ext uri="{FF2B5EF4-FFF2-40B4-BE49-F238E27FC236}">
                <a16:creationId xmlns:a16="http://schemas.microsoft.com/office/drawing/2014/main" id="{A7505E02-4040-4B4C-8AE9-823EC02479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7581" y="2033245"/>
            <a:ext cx="4200381" cy="315028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B600298-9459-FA44-AC59-8557B9393A5A}"/>
              </a:ext>
            </a:extLst>
          </p:cNvPr>
          <p:cNvSpPr txBox="1"/>
          <p:nvPr/>
        </p:nvSpPr>
        <p:spPr>
          <a:xfrm>
            <a:off x="3506068" y="5736707"/>
            <a:ext cx="5351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dirty="0"/>
              <a:t>音楽、ディズニー、スポーツ、文化、</a:t>
            </a:r>
            <a:r>
              <a:rPr lang="en-US" altLang="ja-JP" dirty="0"/>
              <a:t>SDGs</a:t>
            </a:r>
            <a:r>
              <a:rPr lang="ja-JP" altLang="en-US" dirty="0"/>
              <a:t> など</a:t>
            </a:r>
          </a:p>
        </p:txBody>
      </p:sp>
    </p:spTree>
    <p:extLst>
      <p:ext uri="{BB962C8B-B14F-4D97-AF65-F5344CB8AC3E}">
        <p14:creationId xmlns:p14="http://schemas.microsoft.com/office/powerpoint/2010/main" val="4065154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472849"/>
            <a:ext cx="7772400" cy="822552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幸せリサーチ</a:t>
            </a:r>
          </a:p>
        </p:txBody>
      </p:sp>
      <p:pic>
        <p:nvPicPr>
          <p:cNvPr id="9" name="図 9">
            <a:extLst>
              <a:ext uri="{FF2B5EF4-FFF2-40B4-BE49-F238E27FC236}">
                <a16:creationId xmlns:a16="http://schemas.microsoft.com/office/drawing/2014/main" id="{E3F3AFF6-430B-7B4B-B59C-40AEBD1694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844302" cy="2883226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63D84C9-BDE1-2946-8BDB-9FCEAF25E151}"/>
              </a:ext>
            </a:extLst>
          </p:cNvPr>
          <p:cNvSpPr txBox="1"/>
          <p:nvPr/>
        </p:nvSpPr>
        <p:spPr>
          <a:xfrm>
            <a:off x="457200" y="5294489"/>
            <a:ext cx="809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800" dirty="0"/>
              <a:t>年齢を重ねると自分の幸せからの他者の幸せに変化</a:t>
            </a:r>
          </a:p>
        </p:txBody>
      </p:sp>
    </p:spTree>
    <p:extLst>
      <p:ext uri="{BB962C8B-B14F-4D97-AF65-F5344CB8AC3E}">
        <p14:creationId xmlns:p14="http://schemas.microsoft.com/office/powerpoint/2010/main" val="385212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3200" dirty="0"/>
              <a:t>Make</a:t>
            </a:r>
            <a:r>
              <a:rPr kumimoji="1" lang="ja-JP" altLang="en-US" sz="3200" dirty="0"/>
              <a:t> </a:t>
            </a:r>
            <a:r>
              <a:rPr kumimoji="1" lang="en-US" altLang="ja-JP" sz="3200" dirty="0"/>
              <a:t>a</a:t>
            </a:r>
            <a:r>
              <a:rPr kumimoji="1" lang="ja-JP" altLang="en-US" sz="3200" dirty="0"/>
              <a:t> </a:t>
            </a:r>
            <a:r>
              <a:rPr kumimoji="1" lang="en-US" altLang="ja-JP" sz="3200" dirty="0"/>
              <a:t>wish</a:t>
            </a:r>
            <a:endParaRPr kumimoji="1" lang="ja-JP" altLang="en-US" sz="3200" dirty="0"/>
          </a:p>
        </p:txBody>
      </p:sp>
      <p:pic>
        <p:nvPicPr>
          <p:cNvPr id="4" name="図 4">
            <a:extLst>
              <a:ext uri="{FF2B5EF4-FFF2-40B4-BE49-F238E27FC236}">
                <a16:creationId xmlns:a16="http://schemas.microsoft.com/office/drawing/2014/main" id="{9B1AD950-50F9-9C42-8EFA-C858AE5C55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799"/>
            <a:ext cx="5740834" cy="43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14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>
            <a:normAutofit/>
          </a:bodyPr>
          <a:lstStyle/>
          <a:p>
            <a:r>
              <a:rPr lang="ja-JP" altLang="en-US" sz="3200" dirty="0"/>
              <a:t>部門分け</a:t>
            </a:r>
            <a:endParaRPr kumimoji="1" lang="ja-JP" altLang="en-US" sz="32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E8BA0D1-0264-7248-ABB5-115D5D73E46B}"/>
              </a:ext>
            </a:extLst>
          </p:cNvPr>
          <p:cNvSpPr txBox="1"/>
          <p:nvPr/>
        </p:nvSpPr>
        <p:spPr>
          <a:xfrm>
            <a:off x="685800" y="1295401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dirty="0"/>
              <a:t>カテゴリー別　関わり、</a:t>
            </a:r>
          </a:p>
          <a:p>
            <a:pPr algn="l"/>
            <a:r>
              <a:rPr lang="ja-JP" altLang="en-US" dirty="0"/>
              <a:t>↓</a:t>
            </a:r>
          </a:p>
          <a:p>
            <a:pPr algn="l"/>
            <a:r>
              <a:rPr lang="ja-JP" altLang="en-US"/>
              <a:t>ニーズ別　子供</a:t>
            </a:r>
            <a:r>
              <a:rPr lang="ja-JP" altLang="en-US" dirty="0"/>
              <a:t>・若者、いじめ・虐待、外国・国・医療・高齢者・企業・生物環境</a:t>
            </a:r>
          </a:p>
        </p:txBody>
      </p:sp>
      <p:pic>
        <p:nvPicPr>
          <p:cNvPr id="7" name="図 7">
            <a:extLst>
              <a:ext uri="{FF2B5EF4-FFF2-40B4-BE49-F238E27FC236}">
                <a16:creationId xmlns:a16="http://schemas.microsoft.com/office/drawing/2014/main" id="{15E1A464-65BB-5447-8A05-6CD00C7C8A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509" y="2274331"/>
            <a:ext cx="5427042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93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0513" y="4895471"/>
            <a:ext cx="8510085" cy="1733928"/>
          </a:xfrm>
        </p:spPr>
        <p:txBody>
          <a:bodyPr/>
          <a:lstStyle/>
          <a:p>
            <a:r>
              <a:rPr kumimoji="1" lang="ja-JP" altLang="en-US" sz="4000" dirty="0"/>
              <a:t>相手のニーズ</a:t>
            </a:r>
            <a:br>
              <a:rPr kumimoji="1" lang="ja-JP" altLang="en-US" sz="4000" dirty="0"/>
            </a:br>
            <a:r>
              <a:rPr kumimoji="1" lang="ja-JP" altLang="en-US" sz="4000" dirty="0"/>
              <a:t>できることから始める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/>
              <a:t>プロジェクト</a:t>
            </a:r>
            <a:r>
              <a:rPr lang="en-US" altLang="ja-JP" sz="3200" dirty="0"/>
              <a:t>1</a:t>
            </a:r>
            <a:endParaRPr kumimoji="1" lang="ja-JP" altLang="en-US" sz="3200" dirty="0"/>
          </a:p>
        </p:txBody>
      </p:sp>
      <p:pic>
        <p:nvPicPr>
          <p:cNvPr id="4" name="図 4">
            <a:extLst>
              <a:ext uri="{FF2B5EF4-FFF2-40B4-BE49-F238E27FC236}">
                <a16:creationId xmlns:a16="http://schemas.microsoft.com/office/drawing/2014/main" id="{3E299D69-F515-C44B-A7EF-E669925874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79" y="1447800"/>
            <a:ext cx="4075868" cy="3056901"/>
          </a:xfrm>
          <a:prstGeom prst="rect">
            <a:avLst/>
          </a:prstGeom>
        </p:spPr>
      </p:pic>
      <p:pic>
        <p:nvPicPr>
          <p:cNvPr id="11" name="図 11">
            <a:extLst>
              <a:ext uri="{FF2B5EF4-FFF2-40B4-BE49-F238E27FC236}">
                <a16:creationId xmlns:a16="http://schemas.microsoft.com/office/drawing/2014/main" id="{9DA3E2BE-B207-A441-B694-A245072E11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47" y="1447800"/>
            <a:ext cx="4075869" cy="30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9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ッセンシャル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エッセンシャル.thmx</Template>
  <TotalTime>57</TotalTime>
  <Words>171</Words>
  <Application>Microsoft Office PowerPoint</Application>
  <PresentationFormat>画面に合わせる (4:3)</PresentationFormat>
  <Paragraphs>29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0" baseType="lpstr">
      <vt:lpstr>AppleSystemUIFont</vt:lpstr>
      <vt:lpstr>HG丸ｺﾞｼｯｸM-PRO</vt:lpstr>
      <vt:lpstr>ＭＳ Ｐゴシック</vt:lpstr>
      <vt:lpstr>Arial</vt:lpstr>
      <vt:lpstr>Arial Black</vt:lpstr>
      <vt:lpstr>エッセンシャル</vt:lpstr>
      <vt:lpstr>Happy World in the future</vt:lpstr>
      <vt:lpstr>私たちの 社創の軌跡</vt:lpstr>
      <vt:lpstr>主な流れ</vt:lpstr>
      <vt:lpstr>PowerPoint プレゼンテーション</vt:lpstr>
      <vt:lpstr>自分の興味</vt:lpstr>
      <vt:lpstr>PowerPoint プレゼンテーション</vt:lpstr>
      <vt:lpstr>PowerPoint プレゼンテーション</vt:lpstr>
      <vt:lpstr>PowerPoint プレゼンテーション</vt:lpstr>
      <vt:lpstr>相手のニーズ できることから始める</vt:lpstr>
      <vt:lpstr>ニーズの変化</vt:lpstr>
      <vt:lpstr>PowerPoint プレゼンテーション</vt:lpstr>
      <vt:lpstr>PowerPoint プレゼンテーション</vt:lpstr>
      <vt:lpstr>学びのつながり 自分達も楽しむ 中学生だからこそできること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Happyfukui in the future</dc:title>
  <dc:creator>まどか</dc:creator>
  <cp:lastModifiedBy>兼井 智加</cp:lastModifiedBy>
  <cp:revision>13</cp:revision>
  <dcterms:created xsi:type="dcterms:W3CDTF">2021-05-10T14:04:39Z</dcterms:created>
  <dcterms:modified xsi:type="dcterms:W3CDTF">2021-06-04T14:00:31Z</dcterms:modified>
</cp:coreProperties>
</file>