
<file path=[Content_Types].xml><?xml version="1.0" encoding="utf-8"?>
<Types xmlns="http://schemas.openxmlformats.org/package/2006/content-types">
  <Default Extension="jpeg" ContentType="image/jpeg"/>
  <Default Extension="png" ContentType="image/png"/>
  <Default Extension="png&amp;ehk=y40j8"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handoutMasterIdLst>
    <p:handoutMasterId r:id="rId5"/>
  </p:handoutMasterIdLst>
  <p:sldIdLst>
    <p:sldId id="261" r:id="rId2"/>
    <p:sldId id="259" r:id="rId3"/>
  </p:sldIdLst>
  <p:sldSz cx="6858000" cy="9144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48E"/>
    <a:srgbClr val="DCEEF4"/>
    <a:srgbClr val="FEACDD"/>
    <a:srgbClr val="FEDFA0"/>
    <a:srgbClr val="00CC66"/>
    <a:srgbClr val="CCFFCC"/>
    <a:srgbClr val="B4EAB5"/>
    <a:srgbClr val="99CCFF"/>
    <a:srgbClr val="FFFF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779" autoAdjust="0"/>
    <p:restoredTop sz="94353" autoAdjust="0"/>
  </p:normalViewPr>
  <p:slideViewPr>
    <p:cSldViewPr>
      <p:cViewPr>
        <p:scale>
          <a:sx n="96" d="100"/>
          <a:sy n="96" d="100"/>
        </p:scale>
        <p:origin x="1440" y="72"/>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3"/>
            <a:ext cx="2919413" cy="493554"/>
          </a:xfrm>
          <a:prstGeom prst="rect">
            <a:avLst/>
          </a:prstGeom>
        </p:spPr>
        <p:txBody>
          <a:bodyPr vert="horz" lIns="91422" tIns="45711" rIns="91422" bIns="45711"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3"/>
            <a:ext cx="2919412" cy="493554"/>
          </a:xfrm>
          <a:prstGeom prst="rect">
            <a:avLst/>
          </a:prstGeom>
        </p:spPr>
        <p:txBody>
          <a:bodyPr vert="horz" lIns="91422" tIns="45711" rIns="91422" bIns="45711" rtlCol="0"/>
          <a:lstStyle>
            <a:lvl1pPr algn="r">
              <a:defRPr sz="1200"/>
            </a:lvl1pPr>
          </a:lstStyle>
          <a:p>
            <a:fld id="{A9013468-AE3D-40E1-9EF5-B96B1D257BB7}" type="datetimeFigureOut">
              <a:rPr kumimoji="1" lang="ja-JP" altLang="en-US" smtClean="0"/>
              <a:pPr/>
              <a:t>2026/10/19</a:t>
            </a:fld>
            <a:endParaRPr kumimoji="1" lang="ja-JP" altLang="en-US"/>
          </a:p>
        </p:txBody>
      </p:sp>
      <p:sp>
        <p:nvSpPr>
          <p:cNvPr id="4" name="フッター プレースホルダ 3"/>
          <p:cNvSpPr>
            <a:spLocks noGrp="1"/>
          </p:cNvSpPr>
          <p:nvPr>
            <p:ph type="ftr" sz="quarter" idx="2"/>
          </p:nvPr>
        </p:nvSpPr>
        <p:spPr>
          <a:xfrm>
            <a:off x="5" y="9371173"/>
            <a:ext cx="2919413" cy="493553"/>
          </a:xfrm>
          <a:prstGeom prst="rect">
            <a:avLst/>
          </a:prstGeom>
        </p:spPr>
        <p:txBody>
          <a:bodyPr vert="horz" lIns="91422" tIns="45711" rIns="91422" bIns="45711"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173"/>
            <a:ext cx="2919412" cy="493553"/>
          </a:xfrm>
          <a:prstGeom prst="rect">
            <a:avLst/>
          </a:prstGeom>
        </p:spPr>
        <p:txBody>
          <a:bodyPr vert="horz" lIns="91422" tIns="45711" rIns="91422" bIns="45711" rtlCol="0" anchor="b"/>
          <a:lstStyle>
            <a:lvl1pPr algn="r">
              <a:defRPr sz="1200"/>
            </a:lvl1pPr>
          </a:lstStyle>
          <a:p>
            <a:fld id="{A7F046AB-0174-4972-9030-3EF5F2EBDBDD}" type="slidenum">
              <a:rPr kumimoji="1" lang="ja-JP" altLang="en-US" smtClean="0"/>
              <a:pPr/>
              <a:t>‹#›</a:t>
            </a:fld>
            <a:endParaRPr kumimoji="1" lang="ja-JP" altLang="en-US"/>
          </a:p>
        </p:txBody>
      </p:sp>
    </p:spTree>
    <p:extLst>
      <p:ext uri="{BB962C8B-B14F-4D97-AF65-F5344CB8AC3E}">
        <p14:creationId xmlns:p14="http://schemas.microsoft.com/office/powerpoint/2010/main" val="14813419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2"/>
            <a:ext cx="2918831" cy="493315"/>
          </a:xfrm>
          <a:prstGeom prst="rect">
            <a:avLst/>
          </a:prstGeom>
        </p:spPr>
        <p:txBody>
          <a:bodyPr vert="horz" lIns="91422" tIns="45711" rIns="91422" bIns="45711"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8" y="2"/>
            <a:ext cx="2918831" cy="493315"/>
          </a:xfrm>
          <a:prstGeom prst="rect">
            <a:avLst/>
          </a:prstGeom>
        </p:spPr>
        <p:txBody>
          <a:bodyPr vert="horz" lIns="91422" tIns="45711" rIns="91422" bIns="45711" rtlCol="0"/>
          <a:lstStyle>
            <a:lvl1pPr algn="r">
              <a:defRPr sz="1200"/>
            </a:lvl1pPr>
          </a:lstStyle>
          <a:p>
            <a:fld id="{2A2B3838-02D8-44FD-B308-A601EC55B12C}" type="datetimeFigureOut">
              <a:rPr kumimoji="1" lang="ja-JP" altLang="en-US" smtClean="0"/>
              <a:pPr/>
              <a:t>2026/10/19</a:t>
            </a:fld>
            <a:endParaRPr kumimoji="1" lang="ja-JP" altLang="en-US"/>
          </a:p>
        </p:txBody>
      </p:sp>
      <p:sp>
        <p:nvSpPr>
          <p:cNvPr id="4" name="スライド イメージ プレースホルダ 3"/>
          <p:cNvSpPr>
            <a:spLocks noGrp="1" noRot="1" noChangeAspect="1"/>
          </p:cNvSpPr>
          <p:nvPr>
            <p:ph type="sldImg" idx="2"/>
          </p:nvPr>
        </p:nvSpPr>
        <p:spPr>
          <a:xfrm>
            <a:off x="1981200" y="739775"/>
            <a:ext cx="2773363" cy="3700463"/>
          </a:xfrm>
          <a:prstGeom prst="rect">
            <a:avLst/>
          </a:prstGeom>
          <a:noFill/>
          <a:ln w="12700">
            <a:solidFill>
              <a:prstClr val="black"/>
            </a:solidFill>
          </a:ln>
        </p:spPr>
        <p:txBody>
          <a:bodyPr vert="horz" lIns="91422" tIns="45711" rIns="91422" bIns="45711" rtlCol="0" anchor="ctr"/>
          <a:lstStyle/>
          <a:p>
            <a:endParaRPr lang="ja-JP" altLang="en-US"/>
          </a:p>
        </p:txBody>
      </p:sp>
      <p:sp>
        <p:nvSpPr>
          <p:cNvPr id="5" name="ノート プレースホルダ 4"/>
          <p:cNvSpPr>
            <a:spLocks noGrp="1"/>
          </p:cNvSpPr>
          <p:nvPr>
            <p:ph type="body" sz="quarter" idx="3"/>
          </p:nvPr>
        </p:nvSpPr>
        <p:spPr>
          <a:xfrm>
            <a:off x="673577" y="4686502"/>
            <a:ext cx="5388610" cy="4439841"/>
          </a:xfrm>
          <a:prstGeom prst="rect">
            <a:avLst/>
          </a:prstGeom>
        </p:spPr>
        <p:txBody>
          <a:bodyPr vert="horz" lIns="91422" tIns="45711" rIns="91422" bIns="45711"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5" y="9371286"/>
            <a:ext cx="2918831" cy="493315"/>
          </a:xfrm>
          <a:prstGeom prst="rect">
            <a:avLst/>
          </a:prstGeom>
        </p:spPr>
        <p:txBody>
          <a:bodyPr vert="horz" lIns="91422" tIns="45711" rIns="91422" bIns="45711"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8" y="9371286"/>
            <a:ext cx="2918831" cy="493315"/>
          </a:xfrm>
          <a:prstGeom prst="rect">
            <a:avLst/>
          </a:prstGeom>
        </p:spPr>
        <p:txBody>
          <a:bodyPr vert="horz" lIns="91422" tIns="45711" rIns="91422" bIns="45711" rtlCol="0" anchor="b"/>
          <a:lstStyle>
            <a:lvl1pPr algn="r">
              <a:defRPr sz="1200"/>
            </a:lvl1pPr>
          </a:lstStyle>
          <a:p>
            <a:fld id="{033A8DA8-3A52-4F84-A819-A7A9F8D655F6}" type="slidenum">
              <a:rPr kumimoji="1" lang="ja-JP" altLang="en-US" smtClean="0"/>
              <a:pPr/>
              <a:t>‹#›</a:t>
            </a:fld>
            <a:endParaRPr kumimoji="1" lang="ja-JP" altLang="en-US"/>
          </a:p>
        </p:txBody>
      </p:sp>
    </p:spTree>
    <p:extLst>
      <p:ext uri="{BB962C8B-B14F-4D97-AF65-F5344CB8AC3E}">
        <p14:creationId xmlns:p14="http://schemas.microsoft.com/office/powerpoint/2010/main" val="35926077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33A8DA8-3A52-4F84-A819-A7A9F8D655F6}" type="slidenum">
              <a:rPr kumimoji="1" lang="ja-JP" altLang="en-US" smtClean="0"/>
              <a:pPr/>
              <a:t>1</a:t>
            </a:fld>
            <a:endParaRPr kumimoji="1" lang="ja-JP" altLang="en-US"/>
          </a:p>
        </p:txBody>
      </p:sp>
    </p:spTree>
    <p:extLst>
      <p:ext uri="{BB962C8B-B14F-4D97-AF65-F5344CB8AC3E}">
        <p14:creationId xmlns:p14="http://schemas.microsoft.com/office/powerpoint/2010/main" val="2975286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33A8DA8-3A52-4F84-A819-A7A9F8D655F6}" type="slidenum">
              <a:rPr kumimoji="1" lang="ja-JP" altLang="en-US" smtClean="0"/>
              <a:pPr/>
              <a:t>2</a:t>
            </a:fld>
            <a:endParaRPr kumimoji="1" lang="ja-JP" altLang="en-US"/>
          </a:p>
        </p:txBody>
      </p:sp>
    </p:spTree>
    <p:extLst>
      <p:ext uri="{BB962C8B-B14F-4D97-AF65-F5344CB8AC3E}">
        <p14:creationId xmlns:p14="http://schemas.microsoft.com/office/powerpoint/2010/main" val="1047315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257175" y="488951"/>
            <a:ext cx="3357563" cy="10401300"/>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01B3CBED-4B61-4E4B-B16E-4EC8C8C57073}" type="datetimeFigureOut">
              <a:rPr kumimoji="1" lang="ja-JP" altLang="en-US" smtClean="0"/>
              <a:pPr/>
              <a:t>2026/10/19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0D30EBE-311B-4053-BA86-F3633BAE686B}"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1B3CBED-4B61-4E4B-B16E-4EC8C8C57073}" type="datetimeFigureOut">
              <a:rPr kumimoji="1" lang="ja-JP" altLang="en-US" smtClean="0"/>
              <a:pPr/>
              <a:t>2026/10/19</a:t>
            </a:fld>
            <a:endParaRPr kumimoji="1" lang="ja-JP" altLang="en-US"/>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0D30EBE-311B-4053-BA86-F3633BAE686B}"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eg"/><Relationship Id="rId18" Type="http://schemas.openxmlformats.org/officeDocument/2006/relationships/image" Target="../media/image25.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17" Type="http://schemas.openxmlformats.org/officeDocument/2006/relationships/image" Target="../media/image24.png&amp;ehk=y40j8"/><Relationship Id="rId2" Type="http://schemas.openxmlformats.org/officeDocument/2006/relationships/notesSlide" Target="../notesSlides/notesSlide2.xml"/><Relationship Id="rId16"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19" Type="http://schemas.openxmlformats.org/officeDocument/2006/relationships/image" Target="../media/image26.jpe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四角形: 角を丸くする 23">
            <a:extLst>
              <a:ext uri="{FF2B5EF4-FFF2-40B4-BE49-F238E27FC236}">
                <a16:creationId xmlns:a16="http://schemas.microsoft.com/office/drawing/2014/main" id="{E0E3063E-9C9C-7EBD-7016-3DB110BA1CB4}"/>
              </a:ext>
            </a:extLst>
          </p:cNvPr>
          <p:cNvSpPr/>
          <p:nvPr/>
        </p:nvSpPr>
        <p:spPr>
          <a:xfrm>
            <a:off x="4887219" y="7785977"/>
            <a:ext cx="1600798" cy="1221811"/>
          </a:xfrm>
          <a:prstGeom prst="roundRect">
            <a:avLst/>
          </a:prstGeom>
          <a:solidFill>
            <a:srgbClr val="FCF48E">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6B6C7A67-A676-1239-5B51-79C44E5EDE04}"/>
              </a:ext>
            </a:extLst>
          </p:cNvPr>
          <p:cNvSpPr/>
          <p:nvPr/>
        </p:nvSpPr>
        <p:spPr>
          <a:xfrm>
            <a:off x="102438" y="5900941"/>
            <a:ext cx="1216576" cy="1100415"/>
          </a:xfrm>
          <a:prstGeom prst="roundRect">
            <a:avLst/>
          </a:prstGeom>
          <a:solidFill>
            <a:srgbClr val="DCEEF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1" name="Rectangle 77"/>
          <p:cNvSpPr>
            <a:spLocks noChangeArrowheads="1"/>
          </p:cNvSpPr>
          <p:nvPr/>
        </p:nvSpPr>
        <p:spPr bwMode="auto">
          <a:xfrm>
            <a:off x="0" y="-29279"/>
            <a:ext cx="6858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ja-JP" altLang="en-US"/>
          </a:p>
        </p:txBody>
      </p:sp>
      <p:sp>
        <p:nvSpPr>
          <p:cNvPr id="28" name="AutoShape 3"/>
          <p:cNvSpPr>
            <a:spLocks noChangeArrowheads="1"/>
          </p:cNvSpPr>
          <p:nvPr/>
        </p:nvSpPr>
        <p:spPr bwMode="auto">
          <a:xfrm>
            <a:off x="1776978" y="80657"/>
            <a:ext cx="3304041" cy="844473"/>
          </a:xfrm>
          <a:prstGeom prst="horizontalScroll">
            <a:avLst>
              <a:gd name="adj" fmla="val 12500"/>
            </a:avLst>
          </a:prstGeom>
          <a:solidFill>
            <a:srgbClr val="FEDFA0"/>
          </a:solidFill>
          <a:ln w="19050">
            <a:solidFill>
              <a:srgbClr val="00CC66"/>
            </a:solidFill>
            <a:round/>
            <a:headEnd/>
            <a:tailEnd/>
          </a:ln>
        </p:spPr>
        <p:txBody>
          <a:bodyPr rot="0" vert="horz" wrap="square" lIns="74295" tIns="8890" rIns="74295" bIns="8890" anchor="ctr" anchorCtr="0" upright="1">
            <a:noAutofit/>
          </a:bodyPr>
          <a:lstStyle/>
          <a:p>
            <a:pPr indent="509905" algn="just">
              <a:spcAft>
                <a:spcPts val="0"/>
              </a:spcAft>
            </a:pPr>
            <a:r>
              <a:rPr lang="ja-JP" altLang="en-US" sz="3200" kern="100" dirty="0">
                <a:ln>
                  <a:solidFill>
                    <a:srgbClr val="0000CC"/>
                  </a:solidFill>
                </a:ln>
                <a:solidFill>
                  <a:schemeClr val="accent4">
                    <a:lumMod val="40000"/>
                    <a:lumOff val="60000"/>
                  </a:schemeClr>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中学部通信</a:t>
            </a:r>
            <a:endParaRPr lang="ja-JP" sz="3200" kern="100" dirty="0">
              <a:ln>
                <a:solidFill>
                  <a:srgbClr val="0000CC"/>
                </a:solidFill>
              </a:ln>
              <a:solidFill>
                <a:schemeClr val="accent4">
                  <a:lumMod val="40000"/>
                  <a:lumOff val="60000"/>
                </a:schemeClr>
              </a:solidFill>
              <a:effectLs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p:txBody>
      </p:sp>
      <p:sp>
        <p:nvSpPr>
          <p:cNvPr id="34" name="Text Box 4"/>
          <p:cNvSpPr txBox="1">
            <a:spLocks noChangeArrowheads="1"/>
          </p:cNvSpPr>
          <p:nvPr/>
        </p:nvSpPr>
        <p:spPr bwMode="auto">
          <a:xfrm>
            <a:off x="5459568" y="526988"/>
            <a:ext cx="1371379" cy="8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4295" tIns="8890" rIns="74295" bIns="8890" anchor="t" anchorCtr="0" upright="1">
            <a:noAutofit/>
          </a:bodyPr>
          <a:lstStyle/>
          <a:p>
            <a:pPr algn="just">
              <a:lnSpc>
                <a:spcPts val="1200"/>
              </a:lnSpc>
              <a:spcAft>
                <a:spcPts val="0"/>
              </a:spcAft>
            </a:pPr>
            <a:r>
              <a:rPr lang="ja-JP" sz="1100" b="1" kern="100" dirty="0">
                <a:effectLst/>
                <a:latin typeface="UD デジタル 教科書体 N-R" panose="02020400000000000000" pitchFamily="17" charset="-128"/>
                <a:ea typeface="UD デジタル 教科書体 N-R" panose="02020400000000000000" pitchFamily="17" charset="-128"/>
                <a:cs typeface="メイリオ" panose="020B0604030504040204" pitchFamily="50" charset="-128"/>
              </a:rPr>
              <a:t>令和</a:t>
            </a:r>
            <a:r>
              <a:rPr lang="ja-JP" altLang="en-US" sz="1100" b="1" kern="100" dirty="0">
                <a:effectLst/>
                <a:latin typeface="UD デジタル 教科書体 N-R" panose="02020400000000000000" pitchFamily="17" charset="-128"/>
                <a:ea typeface="UD デジタル 教科書体 N-R" panose="02020400000000000000" pitchFamily="17" charset="-128"/>
                <a:cs typeface="メイリオ" panose="020B0604030504040204" pitchFamily="50" charset="-128"/>
              </a:rPr>
              <a:t>８</a:t>
            </a:r>
            <a:r>
              <a:rPr lang="ja-JP" sz="1100" b="1" kern="100" dirty="0">
                <a:effectLst/>
                <a:latin typeface="UD デジタル 教科書体 N-R" panose="02020400000000000000" pitchFamily="17" charset="-128"/>
                <a:ea typeface="UD デジタル 教科書体 N-R" panose="02020400000000000000" pitchFamily="17" charset="-128"/>
                <a:cs typeface="メイリオ" panose="020B0604030504040204" pitchFamily="50" charset="-128"/>
              </a:rPr>
              <a:t>年</a:t>
            </a:r>
            <a:r>
              <a:rPr lang="en-US" altLang="ja-JP" sz="1100" b="1" kern="100" dirty="0">
                <a:latin typeface="UD デジタル 教科書体 N-R" panose="02020400000000000000" pitchFamily="17" charset="-128"/>
                <a:ea typeface="UD デジタル 教科書体 N-R" panose="02020400000000000000" pitchFamily="17" charset="-128"/>
                <a:cs typeface="メイリオ" panose="020B0604030504040204" pitchFamily="50" charset="-128"/>
              </a:rPr>
              <a:t>10</a:t>
            </a:r>
            <a:r>
              <a:rPr lang="ja-JP" sz="1100" b="1" kern="100" dirty="0">
                <a:effectLst/>
                <a:latin typeface="UD デジタル 教科書体 N-R" panose="02020400000000000000" pitchFamily="17" charset="-128"/>
                <a:ea typeface="UD デジタル 教科書体 N-R" panose="02020400000000000000" pitchFamily="17" charset="-128"/>
                <a:cs typeface="メイリオ" panose="020B0604030504040204" pitchFamily="50" charset="-128"/>
              </a:rPr>
              <a:t>月</a:t>
            </a:r>
            <a:r>
              <a:rPr lang="ja-JP" altLang="en-US" sz="1100" b="1" kern="100" dirty="0">
                <a:effectLst/>
                <a:latin typeface="UD デジタル 教科書体 N-R" panose="02020400000000000000" pitchFamily="17" charset="-128"/>
                <a:ea typeface="UD デジタル 教科書体 N-R" panose="02020400000000000000" pitchFamily="17" charset="-128"/>
                <a:cs typeface="メイリオ" panose="020B0604030504040204" pitchFamily="50" charset="-128"/>
              </a:rPr>
              <a:t>発行</a:t>
            </a:r>
            <a:endParaRPr lang="ja-JP" sz="1050" b="1" kern="100" dirty="0">
              <a:effectLst/>
              <a:latin typeface="UD デジタル 教科書体 N-R" panose="02020400000000000000" pitchFamily="17" charset="-128"/>
              <a:ea typeface="UD デジタル 教科書体 N-R" panose="02020400000000000000" pitchFamily="17" charset="-128"/>
              <a:cs typeface="Times New Roman" panose="02020603050405020304" pitchFamily="18" charset="0"/>
            </a:endParaRPr>
          </a:p>
        </p:txBody>
      </p:sp>
      <p:sp>
        <p:nvSpPr>
          <p:cNvPr id="5" name="正方形/長方形 4"/>
          <p:cNvSpPr/>
          <p:nvPr/>
        </p:nvSpPr>
        <p:spPr>
          <a:xfrm flipH="1">
            <a:off x="5148043" y="17728"/>
            <a:ext cx="1794807" cy="430887"/>
          </a:xfrm>
          <a:prstGeom prst="rect">
            <a:avLst/>
          </a:prstGeom>
        </p:spPr>
        <p:txBody>
          <a:bodyPr wrap="square">
            <a:spAutoFit/>
          </a:bodyPr>
          <a:lstStyle/>
          <a:p>
            <a:r>
              <a:rPr lang="zh-CN" altLang="ja-JP" sz="1100" b="1" kern="0" dirty="0">
                <a:solidFill>
                  <a:srgbClr val="000000"/>
                </a:solidFill>
                <a:latin typeface="UD デジタル 教科書体 N-R" panose="02020400000000000000" pitchFamily="17" charset="-128"/>
                <a:ea typeface="UD デジタル 教科書体 N-R" panose="02020400000000000000" pitchFamily="17" charset="-128"/>
                <a:cs typeface="HG丸ｺﾞｼｯｸM-PRO" panose="020F0600000000000000" pitchFamily="50" charset="-128"/>
              </a:rPr>
              <a:t>福井大学教育</a:t>
            </a:r>
            <a:r>
              <a:rPr lang="ja-JP" altLang="en-US" sz="1100" b="1" kern="0" dirty="0">
                <a:solidFill>
                  <a:srgbClr val="000000"/>
                </a:solidFill>
                <a:latin typeface="UD デジタル 教科書体 N-R" panose="02020400000000000000" pitchFamily="17" charset="-128"/>
                <a:ea typeface="UD デジタル 教科書体 N-R" panose="02020400000000000000" pitchFamily="17" charset="-128"/>
                <a:cs typeface="HG丸ｺﾞｼｯｸM-PRO" panose="020F0600000000000000" pitchFamily="50" charset="-128"/>
              </a:rPr>
              <a:t>学</a:t>
            </a:r>
            <a:r>
              <a:rPr lang="zh-CN" altLang="ja-JP" sz="1100" b="1" kern="0" dirty="0">
                <a:solidFill>
                  <a:srgbClr val="000000"/>
                </a:solidFill>
                <a:latin typeface="UD デジタル 教科書体 N-R" panose="02020400000000000000" pitchFamily="17" charset="-128"/>
                <a:ea typeface="UD デジタル 教科書体 N-R" panose="02020400000000000000" pitchFamily="17" charset="-128"/>
                <a:cs typeface="HG丸ｺﾞｼｯｸM-PRO" panose="020F0600000000000000" pitchFamily="50" charset="-128"/>
              </a:rPr>
              <a:t>部</a:t>
            </a:r>
            <a:endParaRPr lang="en-US" altLang="zh-CN" sz="1100" b="1" kern="0" dirty="0">
              <a:solidFill>
                <a:srgbClr val="000000"/>
              </a:solidFill>
              <a:latin typeface="UD デジタル 教科書体 N-R" panose="02020400000000000000" pitchFamily="17" charset="-128"/>
              <a:ea typeface="UD デジタル 教科書体 N-R" panose="02020400000000000000" pitchFamily="17" charset="-128"/>
              <a:cs typeface="HG丸ｺﾞｼｯｸM-PRO" panose="020F0600000000000000" pitchFamily="50" charset="-128"/>
            </a:endParaRPr>
          </a:p>
          <a:p>
            <a:r>
              <a:rPr lang="ja-JP" altLang="en-US" sz="1100" b="1" kern="0" dirty="0">
                <a:solidFill>
                  <a:srgbClr val="000000"/>
                </a:solidFill>
                <a:latin typeface="UD デジタル 教科書体 N-R" panose="02020400000000000000" pitchFamily="17" charset="-128"/>
                <a:ea typeface="UD デジタル 教科書体 N-R" panose="02020400000000000000" pitchFamily="17" charset="-128"/>
                <a:cs typeface="HG丸ｺﾞｼｯｸM-PRO" panose="020F0600000000000000" pitchFamily="50" charset="-128"/>
              </a:rPr>
              <a:t>　　</a:t>
            </a:r>
            <a:r>
              <a:rPr lang="zh-CN" altLang="ja-JP" sz="1100" b="1" kern="0" dirty="0">
                <a:solidFill>
                  <a:srgbClr val="000000"/>
                </a:solidFill>
                <a:latin typeface="UD デジタル 教科書体 N-R" panose="02020400000000000000" pitchFamily="17" charset="-128"/>
                <a:ea typeface="UD デジタル 教科書体 N-R" panose="02020400000000000000" pitchFamily="17" charset="-128"/>
                <a:cs typeface="HG丸ｺﾞｼｯｸM-PRO" panose="020F0600000000000000" pitchFamily="50" charset="-128"/>
              </a:rPr>
              <a:t>附属特別支援学校</a:t>
            </a:r>
            <a:endParaRPr lang="ja-JP" altLang="en-US" sz="1100" dirty="0">
              <a:latin typeface="UD デジタル 教科書体 N-R" panose="02020400000000000000" pitchFamily="17" charset="-128"/>
              <a:ea typeface="UD デジタル 教科書体 N-R" panose="02020400000000000000" pitchFamily="17" charset="-128"/>
            </a:endParaRPr>
          </a:p>
        </p:txBody>
      </p:sp>
      <p:sp>
        <p:nvSpPr>
          <p:cNvPr id="33" name="AutoShape 106"/>
          <p:cNvSpPr>
            <a:spLocks noChangeArrowheads="1"/>
          </p:cNvSpPr>
          <p:nvPr/>
        </p:nvSpPr>
        <p:spPr bwMode="auto">
          <a:xfrm>
            <a:off x="102438" y="925130"/>
            <a:ext cx="6653123" cy="2223801"/>
          </a:xfrm>
          <a:prstGeom prst="roundRect">
            <a:avLst>
              <a:gd name="adj" fmla="val 16667"/>
            </a:avLst>
          </a:prstGeom>
          <a:solidFill>
            <a:schemeClr val="bg2"/>
          </a:solidFill>
          <a:ln>
            <a:headEnd/>
            <a:tailEnd/>
          </a:ln>
        </p:spPr>
        <p:style>
          <a:lnRef idx="1">
            <a:schemeClr val="accent3"/>
          </a:lnRef>
          <a:fillRef idx="2">
            <a:schemeClr val="accent3"/>
          </a:fillRef>
          <a:effectRef idx="1">
            <a:schemeClr val="accent3"/>
          </a:effectRef>
          <a:fontRef idx="minor">
            <a:schemeClr val="dk1"/>
          </a:fontRef>
        </p:style>
        <p:txBody>
          <a:bodyPr rot="0" vert="horz" wrap="square" lIns="74295" tIns="8890" rIns="74295" bIns="8890" anchor="t" anchorCtr="0" upright="1">
            <a:noAutofit/>
          </a:bodyPr>
          <a:lstStyle/>
          <a:p>
            <a:pPr indent="127000" algn="just"/>
            <a:r>
              <a:rPr lang="ja-JP" altLang="en-US"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学校祭では，多くの保護者の方々に</a:t>
            </a:r>
            <a:r>
              <a:rPr lang="ja-JP" altLang="en-US" sz="1000" kern="10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ご参観いただき、ありがとう</a:t>
            </a:r>
            <a:r>
              <a:rPr lang="ja-JP" altLang="en-US"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ございました。今年の学校祭のテーマは「ユーチューガクブふぞくチャンネルへようこそ」でした。昨年度の学校祭の動画を見て、「劇をやりたい」「クイズをやりたい」「ダンスを踊りたい」といった声があがりました。子どもたちのアイデアを「ユーチューブのチャンネル」という形でつなげました。ステージで使用した大道具や小道具もほとんどが生徒の手作りです。練習を進めながら、マジックショーの道具、劇の衣装、バック幕のイラストなどの制作にも協力して取り組みました。動画の編集にチャレンジした生徒もいます。また、今年は衣装の</a:t>
            </a:r>
            <a:r>
              <a:rPr lang="en-US" altLang="ja-JP"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T</a:t>
            </a:r>
            <a:r>
              <a:rPr lang="ja-JP" altLang="en-US"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シャツも生徒が染めました。たいだい染め、雪花しぼり、わりばし染めなどの手法を学び、好きな色を組み合わせてカラフルな</a:t>
            </a:r>
            <a:r>
              <a:rPr lang="en-US" altLang="ja-JP"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T</a:t>
            </a:r>
            <a:r>
              <a:rPr lang="ja-JP" altLang="en-US"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シャツを作ることができました。</a:t>
            </a:r>
            <a:endParaRPr lang="en-US" altLang="ja-JP"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endParaRPr>
          </a:p>
          <a:p>
            <a:pPr indent="127000" algn="just"/>
            <a:r>
              <a:rPr lang="ja-JP" altLang="en-US" sz="1000" kern="100" dirty="0">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夏休み明けからは、マジックショー・劇・クイズイントロドンのチームに分かれての練習や、ダンス・ボディパーカッションの練習、ゆうゆう市に向けての準備に取り組みました</a:t>
            </a:r>
            <a:r>
              <a:rPr lang="ja-JP" altLang="en-US"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a:t>
            </a:r>
            <a:r>
              <a:rPr lang="ja-JP" altLang="en-US" sz="1000" kern="100" dirty="0">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おうちの人に見てもらえることを楽しみに、自分の好きなことやできることを生かしながらがんばる子どもたちの姿が印象的でした。学校祭を通して、子どもたちの成長した姿をご覧いただけたと思います。今後とも、温かく子どもたちを見守っていただきますよう，よろしくお願いいたします。</a:t>
            </a:r>
            <a:endParaRPr lang="en-US" altLang="ja-JP" sz="1000" kern="100" dirty="0">
              <a:effectLst/>
              <a:latin typeface="UD デジタル 教科書体 N-B" panose="02020700000000000000" pitchFamily="17" charset="-128"/>
              <a:ea typeface="UD デジタル 教科書体 N-B" panose="02020700000000000000" pitchFamily="17"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EA9B7C2B-F3E1-4F18-BCA4-2F1B026A97D6}"/>
              </a:ext>
            </a:extLst>
          </p:cNvPr>
          <p:cNvSpPr txBox="1"/>
          <p:nvPr/>
        </p:nvSpPr>
        <p:spPr>
          <a:xfrm>
            <a:off x="4559561" y="517306"/>
            <a:ext cx="879555" cy="261610"/>
          </a:xfrm>
          <a:prstGeom prst="rect">
            <a:avLst/>
          </a:prstGeom>
          <a:noFill/>
          <a:ln>
            <a:noFill/>
          </a:ln>
        </p:spPr>
        <p:style>
          <a:lnRef idx="3">
            <a:schemeClr val="lt1"/>
          </a:lnRef>
          <a:fillRef idx="1">
            <a:schemeClr val="accent6"/>
          </a:fillRef>
          <a:effectRef idx="1">
            <a:schemeClr val="accent6"/>
          </a:effectRef>
          <a:fontRef idx="minor">
            <a:schemeClr val="lt1"/>
          </a:fontRef>
        </p:style>
        <p:txBody>
          <a:bodyPr wrap="square" rtlCol="0">
            <a:spAutoFit/>
          </a:bodyPr>
          <a:lstStyle/>
          <a:p>
            <a:r>
              <a:rPr kumimoji="1" lang="ja-JP" altLang="en-US" sz="1100" dirty="0">
                <a:solidFill>
                  <a:schemeClr val="tx1"/>
                </a:solidFill>
                <a:latin typeface="UD デジタル 教科書体 N-B" panose="02020700000000000000" pitchFamily="17" charset="-128"/>
                <a:ea typeface="UD デジタル 教科書体 N-B" panose="02020700000000000000" pitchFamily="17" charset="-128"/>
              </a:rPr>
              <a:t>第</a:t>
            </a:r>
            <a:r>
              <a:rPr kumimoji="1" lang="en-US" altLang="ja-JP" sz="1100" dirty="0">
                <a:solidFill>
                  <a:schemeClr val="tx1"/>
                </a:solidFill>
                <a:latin typeface="UD デジタル 教科書体 N-B" panose="02020700000000000000" pitchFamily="17" charset="-128"/>
                <a:ea typeface="UD デジタル 教科書体 N-B" panose="02020700000000000000" pitchFamily="17" charset="-128"/>
              </a:rPr>
              <a:t>4</a:t>
            </a:r>
            <a:r>
              <a:rPr kumimoji="1" lang="ja-JP" altLang="en-US" sz="1100" dirty="0">
                <a:solidFill>
                  <a:schemeClr val="tx1"/>
                </a:solidFill>
                <a:latin typeface="UD デジタル 教科書体 N-B" panose="02020700000000000000" pitchFamily="17" charset="-128"/>
                <a:ea typeface="UD デジタル 教科書体 N-B" panose="02020700000000000000" pitchFamily="17" charset="-128"/>
              </a:rPr>
              <a:t>号</a:t>
            </a:r>
          </a:p>
        </p:txBody>
      </p:sp>
      <p:pic>
        <p:nvPicPr>
          <p:cNvPr id="8" name="図 7">
            <a:extLst>
              <a:ext uri="{FF2B5EF4-FFF2-40B4-BE49-F238E27FC236}">
                <a16:creationId xmlns:a16="http://schemas.microsoft.com/office/drawing/2014/main" id="{5DAF3C35-121A-DECF-4D95-68AF6B38C87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299" y="104751"/>
            <a:ext cx="1174104" cy="844473"/>
          </a:xfrm>
          <a:prstGeom prst="rect">
            <a:avLst/>
          </a:prstGeom>
          <a:noFill/>
          <a:ln>
            <a:noFill/>
          </a:ln>
        </p:spPr>
      </p:pic>
      <p:pic>
        <p:nvPicPr>
          <p:cNvPr id="20" name="図 19">
            <a:extLst>
              <a:ext uri="{FF2B5EF4-FFF2-40B4-BE49-F238E27FC236}">
                <a16:creationId xmlns:a16="http://schemas.microsoft.com/office/drawing/2014/main" id="{F7B4BB60-EC90-E75B-DD46-B53FDC41F099}"/>
              </a:ext>
            </a:extLst>
          </p:cNvPr>
          <p:cNvPicPr>
            <a:picLocks noChangeAspect="1"/>
          </p:cNvPicPr>
          <p:nvPr/>
        </p:nvPicPr>
        <p:blipFill>
          <a:blip r:embed="rId4" cstate="print">
            <a:extLst>
              <a:ext uri="{28A0092B-C50C-407E-A947-70E740481C1C}">
                <a14:useLocalDpi xmlns:a14="http://schemas.microsoft.com/office/drawing/2010/main" val="0"/>
              </a:ext>
            </a:extLst>
          </a:blip>
          <a:srcRect r="14300" b="9401"/>
          <a:stretch>
            <a:fillRect/>
          </a:stretch>
        </p:blipFill>
        <p:spPr>
          <a:xfrm>
            <a:off x="3489570" y="5418358"/>
            <a:ext cx="2939563" cy="2330726"/>
          </a:xfrm>
          <a:prstGeom prst="rect">
            <a:avLst/>
          </a:prstGeom>
          <a:ln>
            <a:noFill/>
          </a:ln>
          <a:effectLst>
            <a:softEdge rad="112500"/>
          </a:effectLst>
        </p:spPr>
      </p:pic>
      <p:pic>
        <p:nvPicPr>
          <p:cNvPr id="22" name="図 21">
            <a:extLst>
              <a:ext uri="{FF2B5EF4-FFF2-40B4-BE49-F238E27FC236}">
                <a16:creationId xmlns:a16="http://schemas.microsoft.com/office/drawing/2014/main" id="{A26F099F-4926-9F20-FA16-2785DDEA43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7640" y="3376879"/>
            <a:ext cx="2750377" cy="2062783"/>
          </a:xfrm>
          <a:prstGeom prst="rect">
            <a:avLst/>
          </a:prstGeom>
          <a:ln>
            <a:noFill/>
          </a:ln>
          <a:effectLst>
            <a:softEdge rad="112500"/>
          </a:effectLst>
        </p:spPr>
      </p:pic>
      <p:pic>
        <p:nvPicPr>
          <p:cNvPr id="32" name="図 31">
            <a:extLst>
              <a:ext uri="{FF2B5EF4-FFF2-40B4-BE49-F238E27FC236}">
                <a16:creationId xmlns:a16="http://schemas.microsoft.com/office/drawing/2014/main" id="{2862903B-7BAC-F23F-CBDF-FAB822050C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192" y="3421588"/>
            <a:ext cx="3192802" cy="2394602"/>
          </a:xfrm>
          <a:prstGeom prst="rect">
            <a:avLst/>
          </a:prstGeom>
          <a:ln>
            <a:noFill/>
          </a:ln>
          <a:effectLst>
            <a:softEdge rad="112500"/>
          </a:effectLst>
        </p:spPr>
      </p:pic>
      <p:pic>
        <p:nvPicPr>
          <p:cNvPr id="37" name="図 36">
            <a:extLst>
              <a:ext uri="{FF2B5EF4-FFF2-40B4-BE49-F238E27FC236}">
                <a16:creationId xmlns:a16="http://schemas.microsoft.com/office/drawing/2014/main" id="{85156580-457F-C8EB-F152-F9E02773951A}"/>
              </a:ext>
            </a:extLst>
          </p:cNvPr>
          <p:cNvPicPr>
            <a:picLocks noChangeAspect="1"/>
          </p:cNvPicPr>
          <p:nvPr/>
        </p:nvPicPr>
        <p:blipFill>
          <a:blip r:embed="rId7" cstate="print">
            <a:extLst>
              <a:ext uri="{28A0092B-C50C-407E-A947-70E740481C1C}">
                <a14:useLocalDpi xmlns:a14="http://schemas.microsoft.com/office/drawing/2010/main" val="0"/>
              </a:ext>
            </a:extLst>
          </a:blip>
          <a:srcRect r="8256" b="5303"/>
          <a:stretch>
            <a:fillRect/>
          </a:stretch>
        </p:blipFill>
        <p:spPr>
          <a:xfrm>
            <a:off x="2546418" y="7163445"/>
            <a:ext cx="2382443" cy="1844344"/>
          </a:xfrm>
          <a:prstGeom prst="rect">
            <a:avLst/>
          </a:prstGeom>
          <a:ln>
            <a:noFill/>
          </a:ln>
          <a:effectLst>
            <a:softEdge rad="112500"/>
          </a:effectLst>
        </p:spPr>
      </p:pic>
      <p:grpSp>
        <p:nvGrpSpPr>
          <p:cNvPr id="47" name="グループ化 46">
            <a:extLst>
              <a:ext uri="{FF2B5EF4-FFF2-40B4-BE49-F238E27FC236}">
                <a16:creationId xmlns:a16="http://schemas.microsoft.com/office/drawing/2014/main" id="{AB799C73-308F-FDB6-7FCB-E2F104B78A87}"/>
              </a:ext>
            </a:extLst>
          </p:cNvPr>
          <p:cNvGrpSpPr/>
          <p:nvPr/>
        </p:nvGrpSpPr>
        <p:grpSpPr>
          <a:xfrm rot="432794">
            <a:off x="4205815" y="2901834"/>
            <a:ext cx="2466601" cy="965428"/>
            <a:chOff x="3664828" y="3576623"/>
            <a:chExt cx="2091717" cy="648072"/>
          </a:xfrm>
        </p:grpSpPr>
        <p:pic>
          <p:nvPicPr>
            <p:cNvPr id="46" name="図 45">
              <a:extLst>
                <a:ext uri="{FF2B5EF4-FFF2-40B4-BE49-F238E27FC236}">
                  <a16:creationId xmlns:a16="http://schemas.microsoft.com/office/drawing/2014/main" id="{03FFE1C3-AF4C-4B4B-90E9-E228D0162135}"/>
                </a:ext>
              </a:extLst>
            </p:cNvPr>
            <p:cNvPicPr>
              <a:picLocks noChangeAspect="1"/>
            </p:cNvPicPr>
            <p:nvPr/>
          </p:nvPicPr>
          <p:blipFill>
            <a:blip r:embed="rId8"/>
            <a:stretch>
              <a:fillRect/>
            </a:stretch>
          </p:blipFill>
          <p:spPr>
            <a:xfrm>
              <a:off x="3664828" y="3714226"/>
              <a:ext cx="2091717" cy="368665"/>
            </a:xfrm>
            <a:prstGeom prst="rect">
              <a:avLst/>
            </a:prstGeom>
          </p:spPr>
        </p:pic>
        <p:sp>
          <p:nvSpPr>
            <p:cNvPr id="36" name="四角形: 角を丸くする 35">
              <a:extLst>
                <a:ext uri="{FF2B5EF4-FFF2-40B4-BE49-F238E27FC236}">
                  <a16:creationId xmlns:a16="http://schemas.microsoft.com/office/drawing/2014/main" id="{F1E5FD4F-F036-4651-B1A0-4B5DD2F53A83}"/>
                </a:ext>
              </a:extLst>
            </p:cNvPr>
            <p:cNvSpPr/>
            <p:nvPr/>
          </p:nvSpPr>
          <p:spPr>
            <a:xfrm>
              <a:off x="3874127" y="3576623"/>
              <a:ext cx="156953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accent6">
                      <a:lumMod val="50000"/>
                    </a:schemeClr>
                  </a:solidFill>
                  <a:latin typeface="UD デジタル 教科書体 N-B" panose="02020700000000000000" pitchFamily="17" charset="-128"/>
                  <a:ea typeface="UD デジタル 教科書体 N-B" panose="02020700000000000000" pitchFamily="17" charset="-128"/>
                </a:rPr>
                <a:t>リハーサルの様子</a:t>
              </a:r>
            </a:p>
          </p:txBody>
        </p:sp>
      </p:grpSp>
      <p:sp>
        <p:nvSpPr>
          <p:cNvPr id="51" name="テキスト ボックス 50">
            <a:extLst>
              <a:ext uri="{FF2B5EF4-FFF2-40B4-BE49-F238E27FC236}">
                <a16:creationId xmlns:a16="http://schemas.microsoft.com/office/drawing/2014/main" id="{8674426F-A25C-1CD0-256D-5D8352A88F52}"/>
              </a:ext>
            </a:extLst>
          </p:cNvPr>
          <p:cNvSpPr txBox="1"/>
          <p:nvPr/>
        </p:nvSpPr>
        <p:spPr>
          <a:xfrm>
            <a:off x="4842901" y="7806779"/>
            <a:ext cx="1645116" cy="1200329"/>
          </a:xfrm>
          <a:prstGeom prst="rect">
            <a:avLst/>
          </a:prstGeom>
          <a:noFill/>
          <a:ln>
            <a:noFill/>
          </a:ln>
        </p:spPr>
        <p:style>
          <a:lnRef idx="3">
            <a:schemeClr val="lt1"/>
          </a:lnRef>
          <a:fillRef idx="1">
            <a:schemeClr val="accent6"/>
          </a:fillRef>
          <a:effectRef idx="1">
            <a:schemeClr val="accent6"/>
          </a:effectRef>
          <a:fontRef idx="minor">
            <a:schemeClr val="lt1"/>
          </a:fontRef>
        </p:style>
        <p:txBody>
          <a:bodyPr wrap="square" rtlCol="0">
            <a:spAutoFit/>
          </a:bodyPr>
          <a:lstStyle/>
          <a:p>
            <a:r>
              <a:rPr lang="ja-JP" altLang="en-US" sz="1200" dirty="0">
                <a:solidFill>
                  <a:schemeClr val="tx1"/>
                </a:solidFill>
                <a:latin typeface="UD デジタル 教科書体 N-R" panose="02020400000000000000" pitchFamily="17" charset="-128"/>
                <a:ea typeface="UD デジタル 教科書体 N-R" panose="02020400000000000000" pitchFamily="17" charset="-128"/>
              </a:rPr>
              <a:t>小学部生や</a:t>
            </a:r>
            <a:endParaRPr lang="en-US" altLang="ja-JP" sz="1200" dirty="0">
              <a:solidFill>
                <a:schemeClr val="tx1"/>
              </a:solidFill>
              <a:latin typeface="UD デジタル 教科書体 N-R" panose="02020400000000000000" pitchFamily="17" charset="-128"/>
              <a:ea typeface="UD デジタル 教科書体 N-R" panose="02020400000000000000" pitchFamily="17" charset="-128"/>
            </a:endParaRPr>
          </a:p>
          <a:p>
            <a:r>
              <a:rPr lang="ja-JP" altLang="en-US" sz="1200" dirty="0">
                <a:solidFill>
                  <a:schemeClr val="tx1"/>
                </a:solidFill>
                <a:latin typeface="UD デジタル 教科書体 N-R" panose="02020400000000000000" pitchFamily="17" charset="-128"/>
                <a:ea typeface="UD デジタル 教科書体 N-R" panose="02020400000000000000" pitchFamily="17" charset="-128"/>
              </a:rPr>
              <a:t>高等部生に</a:t>
            </a:r>
            <a:endParaRPr lang="en-US" altLang="ja-JP" sz="1200" dirty="0">
              <a:solidFill>
                <a:schemeClr val="tx1"/>
              </a:solidFill>
              <a:latin typeface="UD デジタル 教科書体 N-R" panose="02020400000000000000" pitchFamily="17" charset="-128"/>
              <a:ea typeface="UD デジタル 教科書体 N-R" panose="02020400000000000000" pitchFamily="17" charset="-128"/>
            </a:endParaRPr>
          </a:p>
          <a:p>
            <a:r>
              <a:rPr lang="ja-JP" altLang="en-US" sz="1200" dirty="0">
                <a:solidFill>
                  <a:schemeClr val="tx1"/>
                </a:solidFill>
                <a:latin typeface="UD デジタル 教科書体 N-R" panose="02020400000000000000" pitchFamily="17" charset="-128"/>
                <a:ea typeface="UD デジタル 教科書体 N-R" panose="02020400000000000000" pitchFamily="17" charset="-128"/>
              </a:rPr>
              <a:t>クイズに答えてもらいました。発表後はその場で感想をもらいました。</a:t>
            </a:r>
            <a:endParaRPr kumimoji="1" lang="ja-JP" altLang="en-US" sz="1200" dirty="0">
              <a:solidFill>
                <a:schemeClr val="tx1"/>
              </a:solidFill>
              <a:latin typeface="UD デジタル 教科書体 N-R" panose="02020400000000000000" pitchFamily="17" charset="-128"/>
              <a:ea typeface="UD デジタル 教科書体 N-R" panose="02020400000000000000" pitchFamily="17" charset="-128"/>
            </a:endParaRPr>
          </a:p>
        </p:txBody>
      </p:sp>
      <p:pic>
        <p:nvPicPr>
          <p:cNvPr id="6" name="図 5">
            <a:extLst>
              <a:ext uri="{FF2B5EF4-FFF2-40B4-BE49-F238E27FC236}">
                <a16:creationId xmlns:a16="http://schemas.microsoft.com/office/drawing/2014/main" id="{9773A741-8422-7D3B-4807-BA9F24658330}"/>
              </a:ext>
            </a:extLst>
          </p:cNvPr>
          <p:cNvPicPr>
            <a:picLocks noChangeAspect="1"/>
          </p:cNvPicPr>
          <p:nvPr/>
        </p:nvPicPr>
        <p:blipFill>
          <a:blip r:embed="rId9" cstate="print">
            <a:extLst>
              <a:ext uri="{28A0092B-C50C-407E-A947-70E740481C1C}">
                <a14:useLocalDpi xmlns:a14="http://schemas.microsoft.com/office/drawing/2010/main" val="0"/>
              </a:ext>
            </a:extLst>
          </a:blip>
          <a:srcRect l="25911" t="12611" r="5395" b="10801"/>
          <a:stretch>
            <a:fillRect/>
          </a:stretch>
        </p:blipFill>
        <p:spPr>
          <a:xfrm>
            <a:off x="244784" y="7134257"/>
            <a:ext cx="2205660" cy="1844344"/>
          </a:xfrm>
          <a:prstGeom prst="rect">
            <a:avLst/>
          </a:prstGeom>
          <a:ln>
            <a:noFill/>
          </a:ln>
          <a:effectLst>
            <a:softEdge rad="112500"/>
          </a:effectLst>
        </p:spPr>
      </p:pic>
      <p:pic>
        <p:nvPicPr>
          <p:cNvPr id="43" name="図 42">
            <a:extLst>
              <a:ext uri="{FF2B5EF4-FFF2-40B4-BE49-F238E27FC236}">
                <a16:creationId xmlns:a16="http://schemas.microsoft.com/office/drawing/2014/main" id="{1906C734-4DAE-D422-1E87-CAC8C62DE103}"/>
              </a:ext>
            </a:extLst>
          </p:cNvPr>
          <p:cNvPicPr>
            <a:picLocks noChangeAspect="1"/>
          </p:cNvPicPr>
          <p:nvPr/>
        </p:nvPicPr>
        <p:blipFill>
          <a:blip r:embed="rId10" cstate="print">
            <a:extLst>
              <a:ext uri="{28A0092B-C50C-407E-A947-70E740481C1C}">
                <a14:useLocalDpi xmlns:a14="http://schemas.microsoft.com/office/drawing/2010/main" val="0"/>
              </a:ext>
            </a:extLst>
          </a:blip>
          <a:srcRect l="25605" t="26524" r="15540" b="3691"/>
          <a:stretch>
            <a:fillRect/>
          </a:stretch>
        </p:blipFill>
        <p:spPr>
          <a:xfrm>
            <a:off x="1319014" y="5816190"/>
            <a:ext cx="1926744" cy="1713461"/>
          </a:xfrm>
          <a:prstGeom prst="rect">
            <a:avLst/>
          </a:prstGeom>
          <a:ln>
            <a:noFill/>
          </a:ln>
          <a:effectLst>
            <a:softEdge rad="112500"/>
          </a:effectLst>
        </p:spPr>
      </p:pic>
      <p:sp>
        <p:nvSpPr>
          <p:cNvPr id="11" name="テキスト ボックス 10">
            <a:extLst>
              <a:ext uri="{FF2B5EF4-FFF2-40B4-BE49-F238E27FC236}">
                <a16:creationId xmlns:a16="http://schemas.microsoft.com/office/drawing/2014/main" id="{26C8B4FB-A3EF-F113-A247-474605D498F6}"/>
              </a:ext>
            </a:extLst>
          </p:cNvPr>
          <p:cNvSpPr txBox="1"/>
          <p:nvPr/>
        </p:nvSpPr>
        <p:spPr>
          <a:xfrm>
            <a:off x="233598" y="5900942"/>
            <a:ext cx="963510" cy="1015663"/>
          </a:xfrm>
          <a:prstGeom prst="rect">
            <a:avLst/>
          </a:prstGeom>
          <a:noFill/>
          <a:ln>
            <a:noFill/>
          </a:ln>
        </p:spPr>
        <p:style>
          <a:lnRef idx="3">
            <a:schemeClr val="lt1"/>
          </a:lnRef>
          <a:fillRef idx="1">
            <a:schemeClr val="accent6"/>
          </a:fillRef>
          <a:effectRef idx="1">
            <a:schemeClr val="accent6"/>
          </a:effectRef>
          <a:fontRef idx="minor">
            <a:schemeClr val="lt1"/>
          </a:fontRef>
        </p:style>
        <p:txBody>
          <a:bodyPr wrap="square" rtlCol="0">
            <a:spAutoFit/>
          </a:bodyPr>
          <a:lstStyle/>
          <a:p>
            <a:r>
              <a:rPr kumimoji="1" lang="ja-JP" altLang="en-US" sz="1200" dirty="0">
                <a:solidFill>
                  <a:schemeClr val="tx1"/>
                </a:solidFill>
                <a:latin typeface="UD デジタル 教科書体 N-R" panose="02020400000000000000" pitchFamily="17" charset="-128"/>
                <a:ea typeface="UD デジタル 教科書体 N-R" panose="02020400000000000000" pitchFamily="17" charset="-128"/>
              </a:rPr>
              <a:t>一人一人</a:t>
            </a:r>
            <a:r>
              <a:rPr lang="ja-JP" altLang="en-US" sz="1200" dirty="0">
                <a:solidFill>
                  <a:schemeClr val="tx1"/>
                </a:solidFill>
                <a:latin typeface="UD デジタル 教科書体 N-R" panose="02020400000000000000" pitchFamily="17" charset="-128"/>
                <a:ea typeface="UD デジタル 教科書体 N-R" panose="02020400000000000000" pitchFamily="17" charset="-128"/>
              </a:rPr>
              <a:t>が役割を持ち、全員で作り上げた学校祭でした。</a:t>
            </a:r>
            <a:endParaRPr kumimoji="1" lang="ja-JP" altLang="en-US" sz="1200" dirty="0">
              <a:solidFill>
                <a:schemeClr val="tx1"/>
              </a:solidFill>
              <a:latin typeface="UD デジタル 教科書体 N-R" panose="02020400000000000000" pitchFamily="17" charset="-128"/>
              <a:ea typeface="UD デジタル 教科書体 N-R" panose="02020400000000000000" pitchFamily="17" charset="-128"/>
            </a:endParaRPr>
          </a:p>
        </p:txBody>
      </p:sp>
      <p:pic>
        <p:nvPicPr>
          <p:cNvPr id="4" name="図 3">
            <a:extLst>
              <a:ext uri="{FF2B5EF4-FFF2-40B4-BE49-F238E27FC236}">
                <a16:creationId xmlns:a16="http://schemas.microsoft.com/office/drawing/2014/main" id="{422A737C-97BD-A0CF-4208-ECBF8082B937}"/>
              </a:ext>
            </a:extLst>
          </p:cNvPr>
          <p:cNvPicPr>
            <a:picLocks noChangeAspect="1"/>
          </p:cNvPicPr>
          <p:nvPr/>
        </p:nvPicPr>
        <p:blipFill>
          <a:blip r:embed="rId11"/>
          <a:stretch>
            <a:fillRect/>
          </a:stretch>
        </p:blipFill>
        <p:spPr>
          <a:xfrm>
            <a:off x="5746057" y="7766434"/>
            <a:ext cx="376999" cy="390609"/>
          </a:xfrm>
          <a:prstGeom prst="rect">
            <a:avLst/>
          </a:prstGeom>
        </p:spPr>
      </p:pic>
    </p:spTree>
    <p:extLst>
      <p:ext uri="{BB962C8B-B14F-4D97-AF65-F5344CB8AC3E}">
        <p14:creationId xmlns:p14="http://schemas.microsoft.com/office/powerpoint/2010/main" val="297902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27000"/>
          </a:schemeClr>
        </a:solidFill>
        <a:effectLst/>
      </p:bgPr>
    </p:bg>
    <p:spTree>
      <p:nvGrpSpPr>
        <p:cNvPr id="1" name=""/>
        <p:cNvGrpSpPr/>
        <p:nvPr/>
      </p:nvGrpSpPr>
      <p:grpSpPr>
        <a:xfrm>
          <a:off x="0" y="0"/>
          <a:ext cx="0" cy="0"/>
          <a:chOff x="0" y="0"/>
          <a:chExt cx="0" cy="0"/>
        </a:xfrm>
      </p:grpSpPr>
      <p:sp>
        <p:nvSpPr>
          <p:cNvPr id="1116" name="四角形: 角を丸くする 1115">
            <a:extLst>
              <a:ext uri="{FF2B5EF4-FFF2-40B4-BE49-F238E27FC236}">
                <a16:creationId xmlns:a16="http://schemas.microsoft.com/office/drawing/2014/main" id="{0030EE22-E002-99F9-1876-BC737D8D3EC8}"/>
              </a:ext>
            </a:extLst>
          </p:cNvPr>
          <p:cNvSpPr/>
          <p:nvPr/>
        </p:nvSpPr>
        <p:spPr>
          <a:xfrm>
            <a:off x="821098" y="4955445"/>
            <a:ext cx="1307941" cy="627080"/>
          </a:xfrm>
          <a:prstGeom prst="roundRect">
            <a:avLst/>
          </a:prstGeom>
          <a:solidFill>
            <a:srgbClr val="FEACDD">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98" name="図 1097">
            <a:extLst>
              <a:ext uri="{FF2B5EF4-FFF2-40B4-BE49-F238E27FC236}">
                <a16:creationId xmlns:a16="http://schemas.microsoft.com/office/drawing/2014/main" id="{7B7D73B7-D01B-E169-7B49-EAF08F4CF91B}"/>
              </a:ext>
            </a:extLst>
          </p:cNvPr>
          <p:cNvPicPr>
            <a:picLocks noChangeAspect="1"/>
          </p:cNvPicPr>
          <p:nvPr/>
        </p:nvPicPr>
        <p:blipFill>
          <a:blip r:embed="rId3" cstate="print">
            <a:extLst>
              <a:ext uri="{28A0092B-C50C-407E-A947-70E740481C1C}">
                <a14:useLocalDpi xmlns:a14="http://schemas.microsoft.com/office/drawing/2010/main" val="0"/>
              </a:ext>
            </a:extLst>
          </a:blip>
          <a:srcRect l="5050" t="24801" r="19551" b="14172"/>
          <a:stretch>
            <a:fillRect/>
          </a:stretch>
        </p:blipFill>
        <p:spPr>
          <a:xfrm>
            <a:off x="1929286" y="360933"/>
            <a:ext cx="2641694" cy="1603620"/>
          </a:xfrm>
          <a:prstGeom prst="rect">
            <a:avLst/>
          </a:prstGeom>
          <a:ln>
            <a:noFill/>
          </a:ln>
          <a:effectLst>
            <a:softEdge rad="112500"/>
          </a:effectLst>
        </p:spPr>
      </p:pic>
      <p:pic>
        <p:nvPicPr>
          <p:cNvPr id="15" name="図 14">
            <a:extLst>
              <a:ext uri="{FF2B5EF4-FFF2-40B4-BE49-F238E27FC236}">
                <a16:creationId xmlns:a16="http://schemas.microsoft.com/office/drawing/2014/main" id="{5072E179-7C0C-A15B-97AE-32524F7C854F}"/>
              </a:ext>
            </a:extLst>
          </p:cNvPr>
          <p:cNvPicPr>
            <a:picLocks noChangeAspect="1"/>
          </p:cNvPicPr>
          <p:nvPr/>
        </p:nvPicPr>
        <p:blipFill>
          <a:blip r:embed="rId4" cstate="print">
            <a:extLst>
              <a:ext uri="{28A0092B-C50C-407E-A947-70E740481C1C}">
                <a14:useLocalDpi xmlns:a14="http://schemas.microsoft.com/office/drawing/2010/main" val="0"/>
              </a:ext>
            </a:extLst>
          </a:blip>
          <a:srcRect l="11150" t="9400" r="12201" b="15001"/>
          <a:stretch>
            <a:fillRect/>
          </a:stretch>
        </p:blipFill>
        <p:spPr>
          <a:xfrm>
            <a:off x="4808331" y="5793644"/>
            <a:ext cx="1939358" cy="1434594"/>
          </a:xfrm>
          <a:prstGeom prst="rect">
            <a:avLst/>
          </a:prstGeom>
          <a:ln>
            <a:noFill/>
          </a:ln>
          <a:effectLst>
            <a:softEdge rad="112500"/>
          </a:effectLst>
        </p:spPr>
      </p:pic>
      <p:pic>
        <p:nvPicPr>
          <p:cNvPr id="17" name="図 16">
            <a:extLst>
              <a:ext uri="{FF2B5EF4-FFF2-40B4-BE49-F238E27FC236}">
                <a16:creationId xmlns:a16="http://schemas.microsoft.com/office/drawing/2014/main" id="{0548DFB8-42DD-54D5-7DF3-E48060E238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9088" y="7380312"/>
            <a:ext cx="2224088" cy="1668066"/>
          </a:xfrm>
          <a:prstGeom prst="rect">
            <a:avLst/>
          </a:prstGeom>
          <a:ln>
            <a:noFill/>
          </a:ln>
          <a:effectLst>
            <a:softEdge rad="112500"/>
          </a:effectLst>
        </p:spPr>
      </p:pic>
      <p:pic>
        <p:nvPicPr>
          <p:cNvPr id="21" name="図 20">
            <a:extLst>
              <a:ext uri="{FF2B5EF4-FFF2-40B4-BE49-F238E27FC236}">
                <a16:creationId xmlns:a16="http://schemas.microsoft.com/office/drawing/2014/main" id="{DD711B83-8652-1514-163B-F3BBE9F7A1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7292" y="5793644"/>
            <a:ext cx="2107729" cy="1580796"/>
          </a:xfrm>
          <a:prstGeom prst="rect">
            <a:avLst/>
          </a:prstGeom>
          <a:ln>
            <a:noFill/>
          </a:ln>
          <a:effectLst>
            <a:softEdge rad="112500"/>
          </a:effectLst>
        </p:spPr>
      </p:pic>
      <p:pic>
        <p:nvPicPr>
          <p:cNvPr id="28" name="図 27">
            <a:extLst>
              <a:ext uri="{FF2B5EF4-FFF2-40B4-BE49-F238E27FC236}">
                <a16:creationId xmlns:a16="http://schemas.microsoft.com/office/drawing/2014/main" id="{B757FC49-C485-5DE4-D485-AFF376F83ED3}"/>
              </a:ext>
            </a:extLst>
          </p:cNvPr>
          <p:cNvPicPr>
            <a:picLocks noChangeAspect="1"/>
          </p:cNvPicPr>
          <p:nvPr/>
        </p:nvPicPr>
        <p:blipFill>
          <a:blip r:embed="rId7" cstate="print">
            <a:extLst>
              <a:ext uri="{28A0092B-C50C-407E-A947-70E740481C1C}">
                <a14:useLocalDpi xmlns:a14="http://schemas.microsoft.com/office/drawing/2010/main" val="0"/>
              </a:ext>
            </a:extLst>
          </a:blip>
          <a:srcRect l="20284" t="29487" r="11151" b="9400"/>
          <a:stretch>
            <a:fillRect/>
          </a:stretch>
        </p:blipFill>
        <p:spPr>
          <a:xfrm>
            <a:off x="210204" y="5744900"/>
            <a:ext cx="2433665" cy="1626832"/>
          </a:xfrm>
          <a:prstGeom prst="rect">
            <a:avLst/>
          </a:prstGeom>
          <a:ln>
            <a:noFill/>
          </a:ln>
          <a:effectLst>
            <a:softEdge rad="112500"/>
          </a:effectLst>
        </p:spPr>
      </p:pic>
      <p:grpSp>
        <p:nvGrpSpPr>
          <p:cNvPr id="1088" name="グループ化 1087">
            <a:extLst>
              <a:ext uri="{FF2B5EF4-FFF2-40B4-BE49-F238E27FC236}">
                <a16:creationId xmlns:a16="http://schemas.microsoft.com/office/drawing/2014/main" id="{7340D9B8-D92E-5922-A76F-4A734894F20E}"/>
              </a:ext>
            </a:extLst>
          </p:cNvPr>
          <p:cNvGrpSpPr/>
          <p:nvPr/>
        </p:nvGrpSpPr>
        <p:grpSpPr>
          <a:xfrm>
            <a:off x="4405730" y="5217382"/>
            <a:ext cx="2355727" cy="965428"/>
            <a:chOff x="857249" y="4026346"/>
            <a:chExt cx="2355727" cy="965428"/>
          </a:xfrm>
        </p:grpSpPr>
        <p:pic>
          <p:nvPicPr>
            <p:cNvPr id="31" name="図 30">
              <a:extLst>
                <a:ext uri="{FF2B5EF4-FFF2-40B4-BE49-F238E27FC236}">
                  <a16:creationId xmlns:a16="http://schemas.microsoft.com/office/drawing/2014/main" id="{730E4C70-08E3-3B7B-8A55-3043F011FBA6}"/>
                </a:ext>
              </a:extLst>
            </p:cNvPr>
            <p:cNvPicPr>
              <a:picLocks noChangeAspect="1"/>
            </p:cNvPicPr>
            <p:nvPr/>
          </p:nvPicPr>
          <p:blipFill>
            <a:blip r:embed="rId8"/>
            <a:stretch>
              <a:fillRect/>
            </a:stretch>
          </p:blipFill>
          <p:spPr>
            <a:xfrm rot="463592">
              <a:off x="857249" y="4253149"/>
              <a:ext cx="2355727" cy="511823"/>
            </a:xfrm>
            <a:prstGeom prst="rect">
              <a:avLst/>
            </a:prstGeom>
          </p:spPr>
        </p:pic>
        <p:sp>
          <p:nvSpPr>
            <p:cNvPr id="10" name="四角形: 角を丸くする 9">
              <a:extLst>
                <a:ext uri="{FF2B5EF4-FFF2-40B4-BE49-F238E27FC236}">
                  <a16:creationId xmlns:a16="http://schemas.microsoft.com/office/drawing/2014/main" id="{A52E3D09-FDAF-EEDD-3D79-C74C8D0EA7A1}"/>
                </a:ext>
              </a:extLst>
            </p:cNvPr>
            <p:cNvSpPr/>
            <p:nvPr/>
          </p:nvSpPr>
          <p:spPr>
            <a:xfrm rot="507557">
              <a:off x="1048374" y="4026346"/>
              <a:ext cx="1973475" cy="9654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accent6">
                      <a:lumMod val="50000"/>
                    </a:schemeClr>
                  </a:solidFill>
                  <a:latin typeface="UD デジタル 教科書体 N-B" panose="02020700000000000000" pitchFamily="17" charset="-128"/>
                  <a:ea typeface="UD デジタル 教科書体 N-B" panose="02020700000000000000" pitchFamily="17" charset="-128"/>
                </a:rPr>
                <a:t>学校祭　当日　ゆうゆう市</a:t>
              </a:r>
              <a:endParaRPr kumimoji="1" lang="ja-JP" altLang="en-US" sz="1100" dirty="0">
                <a:solidFill>
                  <a:schemeClr val="accent6">
                    <a:lumMod val="50000"/>
                  </a:schemeClr>
                </a:solidFill>
                <a:latin typeface="UD デジタル 教科書体 N-B" panose="02020700000000000000" pitchFamily="17" charset="-128"/>
                <a:ea typeface="UD デジタル 教科書体 N-B" panose="02020700000000000000" pitchFamily="17" charset="-128"/>
              </a:endParaRPr>
            </a:p>
          </p:txBody>
        </p:sp>
      </p:grpSp>
      <p:pic>
        <p:nvPicPr>
          <p:cNvPr id="1092" name="図 1091">
            <a:extLst>
              <a:ext uri="{FF2B5EF4-FFF2-40B4-BE49-F238E27FC236}">
                <a16:creationId xmlns:a16="http://schemas.microsoft.com/office/drawing/2014/main" id="{E9542E48-197D-14F4-4102-5FCEB3045208}"/>
              </a:ext>
            </a:extLst>
          </p:cNvPr>
          <p:cNvPicPr>
            <a:picLocks noChangeAspect="1"/>
          </p:cNvPicPr>
          <p:nvPr/>
        </p:nvPicPr>
        <p:blipFill>
          <a:blip r:embed="rId9" cstate="print">
            <a:extLst>
              <a:ext uri="{28A0092B-C50C-407E-A947-70E740481C1C}">
                <a14:useLocalDpi xmlns:a14="http://schemas.microsoft.com/office/drawing/2010/main" val="0"/>
              </a:ext>
            </a:extLst>
          </a:blip>
          <a:srcRect l="18500" t="3802" r="32139" b="22001"/>
          <a:stretch>
            <a:fillRect/>
          </a:stretch>
        </p:blipFill>
        <p:spPr>
          <a:xfrm>
            <a:off x="5012917" y="7270304"/>
            <a:ext cx="1620709" cy="1827195"/>
          </a:xfrm>
          <a:prstGeom prst="rect">
            <a:avLst/>
          </a:prstGeom>
          <a:ln>
            <a:noFill/>
          </a:ln>
          <a:effectLst>
            <a:softEdge rad="112500"/>
          </a:effectLst>
        </p:spPr>
      </p:pic>
      <p:pic>
        <p:nvPicPr>
          <p:cNvPr id="1094" name="図 1093">
            <a:extLst>
              <a:ext uri="{FF2B5EF4-FFF2-40B4-BE49-F238E27FC236}">
                <a16:creationId xmlns:a16="http://schemas.microsoft.com/office/drawing/2014/main" id="{6444DB50-8889-F843-73B8-8DEDFB4E224B}"/>
              </a:ext>
            </a:extLst>
          </p:cNvPr>
          <p:cNvPicPr>
            <a:picLocks noChangeAspect="1"/>
          </p:cNvPicPr>
          <p:nvPr/>
        </p:nvPicPr>
        <p:blipFill>
          <a:blip r:embed="rId10" cstate="print">
            <a:extLst>
              <a:ext uri="{28A0092B-C50C-407E-A947-70E740481C1C}">
                <a14:useLocalDpi xmlns:a14="http://schemas.microsoft.com/office/drawing/2010/main" val="0"/>
              </a:ext>
            </a:extLst>
          </a:blip>
          <a:srcRect l="15553" t="9466" r="19308" b="16798"/>
          <a:stretch>
            <a:fillRect/>
          </a:stretch>
        </p:blipFill>
        <p:spPr>
          <a:xfrm>
            <a:off x="4682119" y="274670"/>
            <a:ext cx="2028854" cy="1722487"/>
          </a:xfrm>
          <a:prstGeom prst="rect">
            <a:avLst/>
          </a:prstGeom>
          <a:ln>
            <a:noFill/>
          </a:ln>
          <a:effectLst>
            <a:softEdge rad="112500"/>
          </a:effectLst>
        </p:spPr>
      </p:pic>
      <p:grpSp>
        <p:nvGrpSpPr>
          <p:cNvPr id="6" name="グループ化 5">
            <a:extLst>
              <a:ext uri="{FF2B5EF4-FFF2-40B4-BE49-F238E27FC236}">
                <a16:creationId xmlns:a16="http://schemas.microsoft.com/office/drawing/2014/main" id="{E20EE1A6-EE26-8B92-6C8C-AD1CFE9BC8EF}"/>
              </a:ext>
            </a:extLst>
          </p:cNvPr>
          <p:cNvGrpSpPr/>
          <p:nvPr/>
        </p:nvGrpSpPr>
        <p:grpSpPr>
          <a:xfrm>
            <a:off x="188640" y="17060"/>
            <a:ext cx="2139702" cy="965428"/>
            <a:chOff x="841594" y="4026602"/>
            <a:chExt cx="2139702" cy="965428"/>
          </a:xfrm>
        </p:grpSpPr>
        <p:pic>
          <p:nvPicPr>
            <p:cNvPr id="3" name="図 2" descr="マスキングテープのイラスト「黄色ドット」">
              <a:extLst>
                <a:ext uri="{FF2B5EF4-FFF2-40B4-BE49-F238E27FC236}">
                  <a16:creationId xmlns:a16="http://schemas.microsoft.com/office/drawing/2014/main" id="{7F33DE6A-5A9D-15B1-69FF-DA6AC5365725}"/>
                </a:ext>
              </a:extLst>
            </p:cNvPr>
            <p:cNvPicPr>
              <a:picLocks noChangeAspect="1"/>
            </p:cNvPicPr>
            <p:nvPr/>
          </p:nvPicPr>
          <p:blipFill>
            <a:blip r:embed="rId11"/>
            <a:stretch>
              <a:fillRect/>
            </a:stretch>
          </p:blipFill>
          <p:spPr>
            <a:xfrm rot="20758591">
              <a:off x="841594" y="4204678"/>
              <a:ext cx="2139702" cy="609277"/>
            </a:xfrm>
            <a:prstGeom prst="rect">
              <a:avLst/>
            </a:prstGeom>
          </p:spPr>
        </p:pic>
        <p:sp>
          <p:nvSpPr>
            <p:cNvPr id="5" name="四角形: 角を丸くする 4">
              <a:extLst>
                <a:ext uri="{FF2B5EF4-FFF2-40B4-BE49-F238E27FC236}">
                  <a16:creationId xmlns:a16="http://schemas.microsoft.com/office/drawing/2014/main" id="{CD1C80D1-3B76-2A8A-1C78-D41F3DDC537F}"/>
                </a:ext>
              </a:extLst>
            </p:cNvPr>
            <p:cNvSpPr/>
            <p:nvPr/>
          </p:nvSpPr>
          <p:spPr>
            <a:xfrm rot="20763893">
              <a:off x="986031" y="4026602"/>
              <a:ext cx="1850828" cy="9654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accent6">
                      <a:lumMod val="50000"/>
                    </a:schemeClr>
                  </a:solidFill>
                  <a:latin typeface="UD デジタル 教科書体 N-B" panose="02020700000000000000" pitchFamily="17" charset="-128"/>
                  <a:ea typeface="UD デジタル 教科書体 N-B" panose="02020700000000000000" pitchFamily="17" charset="-128"/>
                </a:rPr>
                <a:t>学校祭　当日　発表</a:t>
              </a:r>
              <a:endParaRPr kumimoji="1" lang="ja-JP" altLang="en-US" sz="1100" dirty="0">
                <a:solidFill>
                  <a:schemeClr val="accent6">
                    <a:lumMod val="50000"/>
                  </a:schemeClr>
                </a:solidFill>
                <a:latin typeface="UD デジタル 教科書体 N-B" panose="02020700000000000000" pitchFamily="17" charset="-128"/>
                <a:ea typeface="UD デジタル 教科書体 N-B" panose="02020700000000000000" pitchFamily="17" charset="-128"/>
              </a:endParaRPr>
            </a:p>
          </p:txBody>
        </p:sp>
      </p:grpSp>
      <p:pic>
        <p:nvPicPr>
          <p:cNvPr id="1100" name="図 1099">
            <a:extLst>
              <a:ext uri="{FF2B5EF4-FFF2-40B4-BE49-F238E27FC236}">
                <a16:creationId xmlns:a16="http://schemas.microsoft.com/office/drawing/2014/main" id="{0AC46D57-56B4-7E46-BF3E-4DFAE03A91F6}"/>
              </a:ext>
            </a:extLst>
          </p:cNvPr>
          <p:cNvPicPr>
            <a:picLocks noChangeAspect="1"/>
          </p:cNvPicPr>
          <p:nvPr/>
        </p:nvPicPr>
        <p:blipFill>
          <a:blip r:embed="rId12" cstate="print">
            <a:extLst>
              <a:ext uri="{28A0092B-C50C-407E-A947-70E740481C1C}">
                <a14:useLocalDpi xmlns:a14="http://schemas.microsoft.com/office/drawing/2010/main" val="0"/>
              </a:ext>
            </a:extLst>
          </a:blip>
          <a:srcRect l="6763" t="6623" r="26049" b="24209"/>
          <a:stretch>
            <a:fillRect/>
          </a:stretch>
        </p:blipFill>
        <p:spPr>
          <a:xfrm>
            <a:off x="2106065" y="2035355"/>
            <a:ext cx="2250800" cy="1737852"/>
          </a:xfrm>
          <a:prstGeom prst="rect">
            <a:avLst/>
          </a:prstGeom>
          <a:ln>
            <a:noFill/>
          </a:ln>
          <a:effectLst>
            <a:softEdge rad="112500"/>
          </a:effectLst>
        </p:spPr>
      </p:pic>
      <p:pic>
        <p:nvPicPr>
          <p:cNvPr id="1103" name="図 1102">
            <a:extLst>
              <a:ext uri="{FF2B5EF4-FFF2-40B4-BE49-F238E27FC236}">
                <a16:creationId xmlns:a16="http://schemas.microsoft.com/office/drawing/2014/main" id="{3531288C-4F15-6EE7-6EBD-7712A17539B9}"/>
              </a:ext>
            </a:extLst>
          </p:cNvPr>
          <p:cNvPicPr>
            <a:picLocks noChangeAspect="1"/>
          </p:cNvPicPr>
          <p:nvPr/>
        </p:nvPicPr>
        <p:blipFill>
          <a:blip r:embed="rId13" cstate="print">
            <a:extLst>
              <a:ext uri="{28A0092B-C50C-407E-A947-70E740481C1C}">
                <a14:useLocalDpi xmlns:a14="http://schemas.microsoft.com/office/drawing/2010/main" val="0"/>
              </a:ext>
            </a:extLst>
          </a:blip>
          <a:srcRect l="17683" t="6050" r="9043" b="21943"/>
          <a:stretch>
            <a:fillRect/>
          </a:stretch>
        </p:blipFill>
        <p:spPr>
          <a:xfrm>
            <a:off x="2059575" y="3828200"/>
            <a:ext cx="2250198" cy="1658462"/>
          </a:xfrm>
          <a:prstGeom prst="rect">
            <a:avLst/>
          </a:prstGeom>
          <a:ln>
            <a:noFill/>
          </a:ln>
          <a:effectLst>
            <a:softEdge rad="112500"/>
          </a:effectLst>
        </p:spPr>
      </p:pic>
      <p:pic>
        <p:nvPicPr>
          <p:cNvPr id="1106" name="図 1105">
            <a:extLst>
              <a:ext uri="{FF2B5EF4-FFF2-40B4-BE49-F238E27FC236}">
                <a16:creationId xmlns:a16="http://schemas.microsoft.com/office/drawing/2014/main" id="{94237CF0-E841-EEA2-94BE-DDE199E774F5}"/>
              </a:ext>
            </a:extLst>
          </p:cNvPr>
          <p:cNvPicPr>
            <a:picLocks noChangeAspect="1"/>
          </p:cNvPicPr>
          <p:nvPr/>
        </p:nvPicPr>
        <p:blipFill>
          <a:blip r:embed="rId14" cstate="print">
            <a:extLst>
              <a:ext uri="{28A0092B-C50C-407E-A947-70E740481C1C}">
                <a14:useLocalDpi xmlns:a14="http://schemas.microsoft.com/office/drawing/2010/main" val="0"/>
              </a:ext>
            </a:extLst>
          </a:blip>
          <a:srcRect l="23751" t="30273" r="43429" b="35940"/>
          <a:stretch>
            <a:fillRect/>
          </a:stretch>
        </p:blipFill>
        <p:spPr>
          <a:xfrm>
            <a:off x="4340738" y="3551388"/>
            <a:ext cx="2376264" cy="1834723"/>
          </a:xfrm>
          <a:prstGeom prst="rect">
            <a:avLst/>
          </a:prstGeom>
          <a:ln>
            <a:noFill/>
          </a:ln>
          <a:effectLst>
            <a:softEdge rad="112500"/>
          </a:effectLst>
        </p:spPr>
      </p:pic>
      <p:pic>
        <p:nvPicPr>
          <p:cNvPr id="1108" name="図 1107">
            <a:extLst>
              <a:ext uri="{FF2B5EF4-FFF2-40B4-BE49-F238E27FC236}">
                <a16:creationId xmlns:a16="http://schemas.microsoft.com/office/drawing/2014/main" id="{5D6BF383-34D3-4E56-491E-C0ADC488D3E1}"/>
              </a:ext>
            </a:extLst>
          </p:cNvPr>
          <p:cNvPicPr>
            <a:picLocks noChangeAspect="1"/>
          </p:cNvPicPr>
          <p:nvPr/>
        </p:nvPicPr>
        <p:blipFill>
          <a:blip r:embed="rId15" cstate="print">
            <a:extLst>
              <a:ext uri="{28A0092B-C50C-407E-A947-70E740481C1C}">
                <a14:useLocalDpi xmlns:a14="http://schemas.microsoft.com/office/drawing/2010/main" val="0"/>
              </a:ext>
            </a:extLst>
          </a:blip>
          <a:srcRect l="30253" t="8768" r="26905" b="35712"/>
          <a:stretch>
            <a:fillRect/>
          </a:stretch>
        </p:blipFill>
        <p:spPr>
          <a:xfrm>
            <a:off x="178686" y="801179"/>
            <a:ext cx="1772256" cy="1722486"/>
          </a:xfrm>
          <a:prstGeom prst="rect">
            <a:avLst/>
          </a:prstGeom>
          <a:ln>
            <a:noFill/>
          </a:ln>
          <a:effectLst>
            <a:softEdge rad="112500"/>
          </a:effectLst>
        </p:spPr>
      </p:pic>
      <p:pic>
        <p:nvPicPr>
          <p:cNvPr id="1110" name="図 1109">
            <a:extLst>
              <a:ext uri="{FF2B5EF4-FFF2-40B4-BE49-F238E27FC236}">
                <a16:creationId xmlns:a16="http://schemas.microsoft.com/office/drawing/2014/main" id="{A28DFD95-56AE-8AFB-190C-0B312CF58EEC}"/>
              </a:ext>
            </a:extLst>
          </p:cNvPr>
          <p:cNvPicPr>
            <a:picLocks noChangeAspect="1"/>
          </p:cNvPicPr>
          <p:nvPr/>
        </p:nvPicPr>
        <p:blipFill>
          <a:blip r:embed="rId16" cstate="print">
            <a:extLst>
              <a:ext uri="{28A0092B-C50C-407E-A947-70E740481C1C}">
                <a14:useLocalDpi xmlns:a14="http://schemas.microsoft.com/office/drawing/2010/main" val="0"/>
              </a:ext>
            </a:extLst>
          </a:blip>
          <a:srcRect l="30263" t="27394" r="36101" b="31329"/>
          <a:stretch>
            <a:fillRect/>
          </a:stretch>
        </p:blipFill>
        <p:spPr>
          <a:xfrm>
            <a:off x="88810" y="2599608"/>
            <a:ext cx="2010995" cy="1850905"/>
          </a:xfrm>
          <a:prstGeom prst="rect">
            <a:avLst/>
          </a:prstGeom>
          <a:ln>
            <a:noFill/>
          </a:ln>
          <a:effectLst>
            <a:softEdge rad="112500"/>
          </a:effectLst>
        </p:spPr>
      </p:pic>
      <p:sp>
        <p:nvSpPr>
          <p:cNvPr id="1115" name="テキスト ボックス 1114">
            <a:extLst>
              <a:ext uri="{FF2B5EF4-FFF2-40B4-BE49-F238E27FC236}">
                <a16:creationId xmlns:a16="http://schemas.microsoft.com/office/drawing/2014/main" id="{DA2968C0-E34D-F2CB-ACD6-F55BF5057481}"/>
              </a:ext>
            </a:extLst>
          </p:cNvPr>
          <p:cNvSpPr txBox="1"/>
          <p:nvPr/>
        </p:nvSpPr>
        <p:spPr>
          <a:xfrm>
            <a:off x="256833" y="4543421"/>
            <a:ext cx="1842972" cy="1015663"/>
          </a:xfrm>
          <a:prstGeom prst="rect">
            <a:avLst/>
          </a:prstGeom>
          <a:noFill/>
          <a:ln>
            <a:noFill/>
          </a:ln>
        </p:spPr>
        <p:style>
          <a:lnRef idx="3">
            <a:schemeClr val="lt1"/>
          </a:lnRef>
          <a:fillRef idx="1">
            <a:schemeClr val="accent6"/>
          </a:fillRef>
          <a:effectRef idx="1">
            <a:schemeClr val="accent6"/>
          </a:effectRef>
          <a:fontRef idx="minor">
            <a:schemeClr val="lt1"/>
          </a:fontRef>
        </p:style>
        <p:txBody>
          <a:bodyPr wrap="square" rtlCol="0">
            <a:spAutoFit/>
          </a:bodyPr>
          <a:lstStyle/>
          <a:p>
            <a:r>
              <a:rPr kumimoji="1" lang="ja-JP" altLang="en-US" sz="1200" dirty="0">
                <a:solidFill>
                  <a:schemeClr val="tx1"/>
                </a:solidFill>
                <a:latin typeface="UD デジタル 教科書体 N-R" panose="02020400000000000000" pitchFamily="17" charset="-128"/>
                <a:ea typeface="UD デジタル 教科書体 N-R" panose="02020400000000000000" pitchFamily="17" charset="-128"/>
              </a:rPr>
              <a:t>たくさんの観客の方のあたたかい声援や拍手を受け、心に残る一日になりました。ありがとうございました。</a:t>
            </a:r>
          </a:p>
        </p:txBody>
      </p:sp>
      <p:pic>
        <p:nvPicPr>
          <p:cNvPr id="1117" name="図 1116" descr="リスのイラスト・秋のイラスト-無料イラスト/フリー素材">
            <a:extLst>
              <a:ext uri="{FF2B5EF4-FFF2-40B4-BE49-F238E27FC236}">
                <a16:creationId xmlns:a16="http://schemas.microsoft.com/office/drawing/2014/main" id="{2944A12A-6D95-8F0A-801D-4A9DD7D90C5B}"/>
              </a:ext>
            </a:extLst>
          </p:cNvPr>
          <p:cNvPicPr>
            <a:picLocks noChangeAspect="1"/>
          </p:cNvPicPr>
          <p:nvPr/>
        </p:nvPicPr>
        <p:blipFill>
          <a:blip r:embed="rId17"/>
          <a:stretch>
            <a:fillRect/>
          </a:stretch>
        </p:blipFill>
        <p:spPr>
          <a:xfrm>
            <a:off x="1678570" y="5298568"/>
            <a:ext cx="501431" cy="410262"/>
          </a:xfrm>
          <a:prstGeom prst="rect">
            <a:avLst/>
          </a:prstGeom>
        </p:spPr>
      </p:pic>
      <p:pic>
        <p:nvPicPr>
          <p:cNvPr id="4" name="図 3">
            <a:extLst>
              <a:ext uri="{FF2B5EF4-FFF2-40B4-BE49-F238E27FC236}">
                <a16:creationId xmlns:a16="http://schemas.microsoft.com/office/drawing/2014/main" id="{0A5D2A0F-340C-52F2-57B0-7B07CE1960E6}"/>
              </a:ext>
            </a:extLst>
          </p:cNvPr>
          <p:cNvPicPr>
            <a:picLocks noChangeAspect="1"/>
          </p:cNvPicPr>
          <p:nvPr/>
        </p:nvPicPr>
        <p:blipFill>
          <a:blip r:embed="rId18" cstate="print">
            <a:extLst>
              <a:ext uri="{28A0092B-C50C-407E-A947-70E740481C1C}">
                <a14:useLocalDpi xmlns:a14="http://schemas.microsoft.com/office/drawing/2010/main" val="0"/>
              </a:ext>
            </a:extLst>
          </a:blip>
          <a:srcRect l="36705" t="22235" r="25851" b="35313"/>
          <a:stretch>
            <a:fillRect/>
          </a:stretch>
        </p:blipFill>
        <p:spPr>
          <a:xfrm>
            <a:off x="4601945" y="1933087"/>
            <a:ext cx="1926900" cy="1638503"/>
          </a:xfrm>
          <a:prstGeom prst="rect">
            <a:avLst/>
          </a:prstGeom>
          <a:ln>
            <a:noFill/>
          </a:ln>
          <a:effectLst>
            <a:softEdge rad="112500"/>
          </a:effectLst>
        </p:spPr>
      </p:pic>
      <p:pic>
        <p:nvPicPr>
          <p:cNvPr id="11" name="図 10">
            <a:extLst>
              <a:ext uri="{FF2B5EF4-FFF2-40B4-BE49-F238E27FC236}">
                <a16:creationId xmlns:a16="http://schemas.microsoft.com/office/drawing/2014/main" id="{4AFEAF8D-EE22-FEE3-68F9-27F35CE044F3}"/>
              </a:ext>
            </a:extLst>
          </p:cNvPr>
          <p:cNvPicPr>
            <a:picLocks noChangeAspect="1"/>
          </p:cNvPicPr>
          <p:nvPr/>
        </p:nvPicPr>
        <p:blipFill>
          <a:blip r:embed="rId19" cstate="print">
            <a:extLst>
              <a:ext uri="{28A0092B-C50C-407E-A947-70E740481C1C}">
                <a14:useLocalDpi xmlns:a14="http://schemas.microsoft.com/office/drawing/2010/main" val="0"/>
              </a:ext>
            </a:extLst>
          </a:blip>
          <a:srcRect l="8001" t="4961" b="22001"/>
          <a:stretch>
            <a:fillRect/>
          </a:stretch>
        </p:blipFill>
        <p:spPr>
          <a:xfrm>
            <a:off x="193434" y="7458261"/>
            <a:ext cx="2539618" cy="1512168"/>
          </a:xfrm>
          <a:prstGeom prst="rect">
            <a:avLst/>
          </a:prstGeom>
          <a:ln>
            <a:noFill/>
          </a:ln>
          <a:effectLst>
            <a:softEdge rad="112500"/>
          </a:effectLst>
        </p:spPr>
      </p:pic>
    </p:spTree>
    <p:extLst>
      <p:ext uri="{BB962C8B-B14F-4D97-AF65-F5344CB8AC3E}">
        <p14:creationId xmlns:p14="http://schemas.microsoft.com/office/powerpoint/2010/main" val="77865493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rgbClr val="CCFFFF"/>
        </a:solidFill>
        <a:ln>
          <a:solidFill>
            <a:schemeClr val="bg1"/>
          </a:solidFill>
        </a:ln>
      </a:spPr>
      <a:bodyPr wrap="square" rtlCol="0">
        <a:spAutoFit/>
      </a:bodyPr>
      <a:lstStyle>
        <a:defPPr>
          <a:defRPr kumimoji="1" sz="1600" dirty="0" smtClean="0">
            <a:solidFill>
              <a:schemeClr val="tx1"/>
            </a:solidFill>
            <a:latin typeface="HGP創英角ﾎﾟｯﾌﾟ体" pitchFamily="50" charset="-128"/>
            <a:ea typeface="HGP創英角ﾎﾟｯﾌﾟ体" pitchFamily="50" charset="-128"/>
          </a:defRPr>
        </a:defPPr>
      </a:lstStyle>
      <a:style>
        <a:lnRef idx="3">
          <a:schemeClr val="lt1"/>
        </a:lnRef>
        <a:fillRef idx="1">
          <a:schemeClr val="accent6"/>
        </a:fillRef>
        <a:effectRef idx="1">
          <a:schemeClr val="accent6"/>
        </a:effectRef>
        <a:fontRef idx="minor">
          <a:schemeClr val="lt1"/>
        </a:fontRef>
      </a: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12417</TotalTime>
  <Words>355</Words>
  <Application>Microsoft Office PowerPoint</Application>
  <PresentationFormat>画面に合わせる (4:3)</PresentationFormat>
  <Paragraphs>17</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UD デジタル 教科書体 N-B</vt:lpstr>
      <vt:lpstr>UD デジタル 教科書体 NK-B</vt:lpstr>
      <vt:lpstr>UD デジタル 教科書体 N-R</vt:lpstr>
      <vt:lpstr>Arial</vt:lpstr>
      <vt:lpstr>Calibri</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pc</dc:creator>
  <cp:lastModifiedBy>尾上 愛</cp:lastModifiedBy>
  <cp:revision>563</cp:revision>
  <cp:lastPrinted>2026-10-15T08:36:49Z</cp:lastPrinted>
  <dcterms:created xsi:type="dcterms:W3CDTF">2015-12-13T00:01:33Z</dcterms:created>
  <dcterms:modified xsi:type="dcterms:W3CDTF">2026-10-19T06:13:14Z</dcterms:modified>
</cp:coreProperties>
</file>