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0" r:id="rId2"/>
    <p:sldId id="312" r:id="rId3"/>
    <p:sldId id="311" r:id="rId4"/>
    <p:sldId id="296" r:id="rId5"/>
    <p:sldId id="277" r:id="rId6"/>
    <p:sldId id="285" r:id="rId7"/>
    <p:sldId id="263" r:id="rId8"/>
    <p:sldId id="264" r:id="rId9"/>
    <p:sldId id="298" r:id="rId10"/>
    <p:sldId id="282" r:id="rId11"/>
    <p:sldId id="310" r:id="rId12"/>
    <p:sldId id="284" r:id="rId13"/>
    <p:sldId id="309" r:id="rId14"/>
    <p:sldId id="299" r:id="rId15"/>
    <p:sldId id="290" r:id="rId16"/>
  </p:sldIdLst>
  <p:sldSz cx="9144000" cy="6858000" type="screen4x3"/>
  <p:notesSz cx="7034213" cy="10164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66FF"/>
    <a:srgbClr val="CCCC00"/>
    <a:srgbClr val="FFFF99"/>
    <a:srgbClr val="CC99FF"/>
    <a:srgbClr val="E5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6E25CF-87BE-4F00-BD73-D7A3C322D165}" v="477" dt="2021-05-22T03:36:18.381"/>
    <p1510:client id="{EB852B7E-B744-4469-8AD9-A33766FC91C9}" v="23" dt="2021-05-22T12:43:49.99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30" autoAdjust="0"/>
  </p:normalViewPr>
  <p:slideViewPr>
    <p:cSldViewPr snapToGrid="0">
      <p:cViewPr varScale="1">
        <p:scale>
          <a:sx n="50" d="100"/>
          <a:sy n="50" d="100"/>
        </p:scale>
        <p:origin x="195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Yohei" userId="f43dd7702d4ca82e" providerId="LiveId" clId="{C96E25CF-87BE-4F00-BD73-D7A3C322D165}"/>
    <pc:docChg chg="undo custSel delSld modSld modMainMaster">
      <pc:chgData name=". Yohei" userId="f43dd7702d4ca82e" providerId="LiveId" clId="{C96E25CF-87BE-4F00-BD73-D7A3C322D165}" dt="2021-05-22T03:37:09.878" v="3481" actId="1037"/>
      <pc:docMkLst>
        <pc:docMk/>
      </pc:docMkLst>
      <pc:sldChg chg="modTransition modNotesTx">
        <pc:chgData name=". Yohei" userId="f43dd7702d4ca82e" providerId="LiveId" clId="{C96E25CF-87BE-4F00-BD73-D7A3C322D165}" dt="2021-05-22T00:36:18.447" v="379" actId="2711"/>
        <pc:sldMkLst>
          <pc:docMk/>
          <pc:sldMk cId="1571658226" sldId="260"/>
        </pc:sldMkLst>
      </pc:sldChg>
      <pc:sldChg chg="modSp mod modTransition modAnim modNotesTx">
        <pc:chgData name=". Yohei" userId="f43dd7702d4ca82e" providerId="LiveId" clId="{C96E25CF-87BE-4F00-BD73-D7A3C322D165}" dt="2021-05-22T02:47:04.158" v="1997" actId="20577"/>
        <pc:sldMkLst>
          <pc:docMk/>
          <pc:sldMk cId="673581270" sldId="263"/>
        </pc:sldMkLst>
        <pc:spChg chg="mod">
          <ac:chgData name=". Yohei" userId="f43dd7702d4ca82e" providerId="LiveId" clId="{C96E25CF-87BE-4F00-BD73-D7A3C322D165}" dt="2021-05-22T01:38:34.301" v="1411" actId="1035"/>
          <ac:spMkLst>
            <pc:docMk/>
            <pc:sldMk cId="673581270" sldId="263"/>
            <ac:spMk id="8" creationId="{00000000-0000-0000-0000-000000000000}"/>
          </ac:spMkLst>
        </pc:spChg>
        <pc:spChg chg="mod">
          <ac:chgData name=". Yohei" userId="f43dd7702d4ca82e" providerId="LiveId" clId="{C96E25CF-87BE-4F00-BD73-D7A3C322D165}" dt="2021-05-22T01:38:27.791" v="1389" actId="1036"/>
          <ac:spMkLst>
            <pc:docMk/>
            <pc:sldMk cId="673581270" sldId="263"/>
            <ac:spMk id="13" creationId="{00000000-0000-0000-0000-000000000000}"/>
          </ac:spMkLst>
        </pc:spChg>
        <pc:spChg chg="mod">
          <ac:chgData name=". Yohei" userId="f43dd7702d4ca82e" providerId="LiveId" clId="{C96E25CF-87BE-4F00-BD73-D7A3C322D165}" dt="2021-05-22T01:38:27.791" v="1389" actId="1036"/>
          <ac:spMkLst>
            <pc:docMk/>
            <pc:sldMk cId="673581270" sldId="263"/>
            <ac:spMk id="15" creationId="{00000000-0000-0000-0000-000000000000}"/>
          </ac:spMkLst>
        </pc:spChg>
      </pc:sldChg>
      <pc:sldChg chg="modSp mod modTransition modAnim modNotesTx">
        <pc:chgData name=". Yohei" userId="f43dd7702d4ca82e" providerId="LiveId" clId="{C96E25CF-87BE-4F00-BD73-D7A3C322D165}" dt="2021-05-22T03:02:48.881" v="2414" actId="6549"/>
        <pc:sldMkLst>
          <pc:docMk/>
          <pc:sldMk cId="922940006" sldId="264"/>
        </pc:sldMkLst>
        <pc:spChg chg="mod">
          <ac:chgData name=". Yohei" userId="f43dd7702d4ca82e" providerId="LiveId" clId="{C96E25CF-87BE-4F00-BD73-D7A3C322D165}" dt="2021-05-22T02:49:10.202" v="1998" actId="207"/>
          <ac:spMkLst>
            <pc:docMk/>
            <pc:sldMk cId="922940006" sldId="264"/>
            <ac:spMk id="3" creationId="{00000000-0000-0000-0000-000000000000}"/>
          </ac:spMkLst>
        </pc:spChg>
        <pc:spChg chg="mod">
          <ac:chgData name=". Yohei" userId="f43dd7702d4ca82e" providerId="LiveId" clId="{C96E25CF-87BE-4F00-BD73-D7A3C322D165}" dt="2021-05-22T02:50:36.621" v="2002" actId="14100"/>
          <ac:spMkLst>
            <pc:docMk/>
            <pc:sldMk cId="922940006" sldId="264"/>
            <ac:spMk id="4" creationId="{00000000-0000-0000-0000-000000000000}"/>
          </ac:spMkLst>
        </pc:spChg>
      </pc:sldChg>
      <pc:sldChg chg="modTransition modNotesTx">
        <pc:chgData name=". Yohei" userId="f43dd7702d4ca82e" providerId="LiveId" clId="{C96E25CF-87BE-4F00-BD73-D7A3C322D165}" dt="2021-05-22T00:36:28.312" v="380" actId="2711"/>
        <pc:sldMkLst>
          <pc:docMk/>
          <pc:sldMk cId="1919762954" sldId="267"/>
        </pc:sldMkLst>
      </pc:sldChg>
      <pc:sldChg chg="modSp mod modTransition modAnim modNotesTx">
        <pc:chgData name=". Yohei" userId="f43dd7702d4ca82e" providerId="LiveId" clId="{C96E25CF-87BE-4F00-BD73-D7A3C322D165}" dt="2021-05-22T01:13:09.453" v="952" actId="20577"/>
        <pc:sldMkLst>
          <pc:docMk/>
          <pc:sldMk cId="4019388456" sldId="277"/>
        </pc:sldMkLst>
        <pc:spChg chg="mod">
          <ac:chgData name=". Yohei" userId="f43dd7702d4ca82e" providerId="LiveId" clId="{C96E25CF-87BE-4F00-BD73-D7A3C322D165}" dt="2021-05-22T01:10:37.851" v="920" actId="20577"/>
          <ac:spMkLst>
            <pc:docMk/>
            <pc:sldMk cId="4019388456" sldId="277"/>
            <ac:spMk id="5" creationId="{00000000-0000-0000-0000-000000000000}"/>
          </ac:spMkLst>
        </pc:spChg>
        <pc:spChg chg="mod">
          <ac:chgData name=". Yohei" userId="f43dd7702d4ca82e" providerId="LiveId" clId="{C96E25CF-87BE-4F00-BD73-D7A3C322D165}" dt="2021-05-22T01:02:21.594" v="829" actId="1035"/>
          <ac:spMkLst>
            <pc:docMk/>
            <pc:sldMk cId="4019388456" sldId="277"/>
            <ac:spMk id="84" creationId="{0B8288E9-B123-45DD-9459-9FDB74A601CC}"/>
          </ac:spMkLst>
        </pc:spChg>
        <pc:spChg chg="mod">
          <ac:chgData name=". Yohei" userId="f43dd7702d4ca82e" providerId="LiveId" clId="{C96E25CF-87BE-4F00-BD73-D7A3C322D165}" dt="2021-05-22T01:01:55.532" v="798" actId="1076"/>
          <ac:spMkLst>
            <pc:docMk/>
            <pc:sldMk cId="4019388456" sldId="277"/>
            <ac:spMk id="92" creationId="{D4005C7F-D92E-4037-B3DF-9B6BAA9DFE8F}"/>
          </ac:spMkLst>
        </pc:spChg>
        <pc:spChg chg="mod">
          <ac:chgData name=". Yohei" userId="f43dd7702d4ca82e" providerId="LiveId" clId="{C96E25CF-87BE-4F00-BD73-D7A3C322D165}" dt="2021-05-22T01:00:59.901" v="767" actId="14100"/>
          <ac:spMkLst>
            <pc:docMk/>
            <pc:sldMk cId="4019388456" sldId="277"/>
            <ac:spMk id="99" creationId="{59CECA7A-1BBD-4D5E-BFF7-10E257115269}"/>
          </ac:spMkLst>
        </pc:spChg>
        <pc:grpChg chg="mod">
          <ac:chgData name=". Yohei" userId="f43dd7702d4ca82e" providerId="LiveId" clId="{C96E25CF-87BE-4F00-BD73-D7A3C322D165}" dt="2021-05-22T01:01:40.639" v="778" actId="1076"/>
          <ac:grpSpMkLst>
            <pc:docMk/>
            <pc:sldMk cId="4019388456" sldId="277"/>
            <ac:grpSpMk id="93" creationId="{2274C16E-491A-4426-8903-F335518BEB6D}"/>
          </ac:grpSpMkLst>
        </pc:grpChg>
        <pc:grpChg chg="mod">
          <ac:chgData name=". Yohei" userId="f43dd7702d4ca82e" providerId="LiveId" clId="{C96E25CF-87BE-4F00-BD73-D7A3C322D165}" dt="2021-05-22T01:00:10.631" v="702" actId="1076"/>
          <ac:grpSpMkLst>
            <pc:docMk/>
            <pc:sldMk cId="4019388456" sldId="277"/>
            <ac:grpSpMk id="107" creationId="{671EB1CC-2CED-4B8A-A7E6-0C61D2BC322A}"/>
          </ac:grpSpMkLst>
        </pc:grpChg>
        <pc:picChg chg="mod">
          <ac:chgData name=". Yohei" userId="f43dd7702d4ca82e" providerId="LiveId" clId="{C96E25CF-87BE-4F00-BD73-D7A3C322D165}" dt="2021-05-22T00:58:42.585" v="697" actId="14100"/>
          <ac:picMkLst>
            <pc:docMk/>
            <pc:sldMk cId="4019388456" sldId="277"/>
            <ac:picMk id="4" creationId="{225AE7D6-DD57-4C53-BB11-FCFF89BAB808}"/>
          </ac:picMkLst>
        </pc:picChg>
        <pc:cxnChg chg="mod ord">
          <ac:chgData name=". Yohei" userId="f43dd7702d4ca82e" providerId="LiveId" clId="{C96E25CF-87BE-4F00-BD73-D7A3C322D165}" dt="2021-05-22T01:02:12.242" v="801" actId="14100"/>
          <ac:cxnSpMkLst>
            <pc:docMk/>
            <pc:sldMk cId="4019388456" sldId="277"/>
            <ac:cxnSpMk id="81" creationId="{C8CA7FD5-EFEF-42EA-8DF0-6A306F5318AA}"/>
          </ac:cxnSpMkLst>
        </pc:cxnChg>
        <pc:cxnChg chg="mod">
          <ac:chgData name=". Yohei" userId="f43dd7702d4ca82e" providerId="LiveId" clId="{C96E25CF-87BE-4F00-BD73-D7A3C322D165}" dt="2021-05-22T01:02:08.385" v="800" actId="14100"/>
          <ac:cxnSpMkLst>
            <pc:docMk/>
            <pc:sldMk cId="4019388456" sldId="277"/>
            <ac:cxnSpMk id="83" creationId="{5D2A2B0F-D43A-4D5F-91C1-109740F39BE9}"/>
          </ac:cxnSpMkLst>
        </pc:cxnChg>
        <pc:cxnChg chg="mod">
          <ac:chgData name=". Yohei" userId="f43dd7702d4ca82e" providerId="LiveId" clId="{C96E25CF-87BE-4F00-BD73-D7A3C322D165}" dt="2021-05-22T01:01:02.029" v="768" actId="14100"/>
          <ac:cxnSpMkLst>
            <pc:docMk/>
            <pc:sldMk cId="4019388456" sldId="277"/>
            <ac:cxnSpMk id="96" creationId="{E3E7AD24-6A87-4B50-85F0-E494FFA1A52D}"/>
          </ac:cxnSpMkLst>
        </pc:cxnChg>
        <pc:cxnChg chg="mod">
          <ac:chgData name=". Yohei" userId="f43dd7702d4ca82e" providerId="LiveId" clId="{C96E25CF-87BE-4F00-BD73-D7A3C322D165}" dt="2021-05-22T01:01:07.671" v="769" actId="14100"/>
          <ac:cxnSpMkLst>
            <pc:docMk/>
            <pc:sldMk cId="4019388456" sldId="277"/>
            <ac:cxnSpMk id="97" creationId="{5CF7D40E-E1C7-45F4-AFBB-00BD650FCA56}"/>
          </ac:cxnSpMkLst>
        </pc:cxnChg>
      </pc:sldChg>
      <pc:sldChg chg="del modTransition">
        <pc:chgData name=". Yohei" userId="f43dd7702d4ca82e" providerId="LiveId" clId="{C96E25CF-87BE-4F00-BD73-D7A3C322D165}" dt="2021-05-22T00:38:25.569" v="401" actId="47"/>
        <pc:sldMkLst>
          <pc:docMk/>
          <pc:sldMk cId="3181958832" sldId="281"/>
        </pc:sldMkLst>
      </pc:sldChg>
      <pc:sldChg chg="delSp modSp mod modTransition modAnim modNotesTx">
        <pc:chgData name=". Yohei" userId="f43dd7702d4ca82e" providerId="LiveId" clId="{C96E25CF-87BE-4F00-BD73-D7A3C322D165}" dt="2021-05-22T03:14:11.103" v="2672" actId="1036"/>
        <pc:sldMkLst>
          <pc:docMk/>
          <pc:sldMk cId="3939759031" sldId="282"/>
        </pc:sldMkLst>
        <pc:spChg chg="mod">
          <ac:chgData name=". Yohei" userId="f43dd7702d4ca82e" providerId="LiveId" clId="{C96E25CF-87BE-4F00-BD73-D7A3C322D165}" dt="2021-05-22T03:09:43.996" v="2432" actId="1076"/>
          <ac:spMkLst>
            <pc:docMk/>
            <pc:sldMk cId="3939759031" sldId="282"/>
            <ac:spMk id="2" creationId="{00000000-0000-0000-0000-000000000000}"/>
          </ac:spMkLst>
        </pc:spChg>
        <pc:spChg chg="mod">
          <ac:chgData name=". Yohei" userId="f43dd7702d4ca82e" providerId="LiveId" clId="{C96E25CF-87BE-4F00-BD73-D7A3C322D165}" dt="2021-05-22T03:14:11.103" v="2672" actId="1036"/>
          <ac:spMkLst>
            <pc:docMk/>
            <pc:sldMk cId="3939759031" sldId="282"/>
            <ac:spMk id="3" creationId="{00000000-0000-0000-0000-000000000000}"/>
          </ac:spMkLst>
        </pc:spChg>
        <pc:spChg chg="del">
          <ac:chgData name=". Yohei" userId="f43dd7702d4ca82e" providerId="LiveId" clId="{C96E25CF-87BE-4F00-BD73-D7A3C322D165}" dt="2021-05-22T03:09:38.592" v="2431" actId="478"/>
          <ac:spMkLst>
            <pc:docMk/>
            <pc:sldMk cId="3939759031" sldId="282"/>
            <ac:spMk id="4" creationId="{00000000-0000-0000-0000-000000000000}"/>
          </ac:spMkLst>
        </pc:spChg>
        <pc:spChg chg="mod">
          <ac:chgData name=". Yohei" userId="f43dd7702d4ca82e" providerId="LiveId" clId="{C96E25CF-87BE-4F00-BD73-D7A3C322D165}" dt="2021-05-22T03:14:08.213" v="2670" actId="1035"/>
          <ac:spMkLst>
            <pc:docMk/>
            <pc:sldMk cId="3939759031" sldId="282"/>
            <ac:spMk id="7" creationId="{00000000-0000-0000-0000-000000000000}"/>
          </ac:spMkLst>
        </pc:spChg>
      </pc:sldChg>
      <pc:sldChg chg="addSp delSp modSp mod modTransition delAnim modAnim modNotesTx">
        <pc:chgData name=". Yohei" userId="f43dd7702d4ca82e" providerId="LiveId" clId="{C96E25CF-87BE-4F00-BD73-D7A3C322D165}" dt="2021-05-22T03:31:05.416" v="3189" actId="1035"/>
        <pc:sldMkLst>
          <pc:docMk/>
          <pc:sldMk cId="47843484" sldId="284"/>
        </pc:sldMkLst>
        <pc:spChg chg="mod">
          <ac:chgData name=". Yohei" userId="f43dd7702d4ca82e" providerId="LiveId" clId="{C96E25CF-87BE-4F00-BD73-D7A3C322D165}" dt="2021-05-22T03:27:22.644" v="3030" actId="1035"/>
          <ac:spMkLst>
            <pc:docMk/>
            <pc:sldMk cId="47843484" sldId="284"/>
            <ac:spMk id="2" creationId="{00000000-0000-0000-0000-000000000000}"/>
          </ac:spMkLst>
        </pc:spChg>
        <pc:spChg chg="mod">
          <ac:chgData name=". Yohei" userId="f43dd7702d4ca82e" providerId="LiveId" clId="{C96E25CF-87BE-4F00-BD73-D7A3C322D165}" dt="2021-05-22T03:30:58.359" v="3187" actId="1035"/>
          <ac:spMkLst>
            <pc:docMk/>
            <pc:sldMk cId="47843484" sldId="284"/>
            <ac:spMk id="3" creationId="{00000000-0000-0000-0000-000000000000}"/>
          </ac:spMkLst>
        </pc:spChg>
        <pc:spChg chg="del">
          <ac:chgData name=". Yohei" userId="f43dd7702d4ca82e" providerId="LiveId" clId="{C96E25CF-87BE-4F00-BD73-D7A3C322D165}" dt="2021-05-22T03:16:11.115" v="2676" actId="478"/>
          <ac:spMkLst>
            <pc:docMk/>
            <pc:sldMk cId="47843484" sldId="284"/>
            <ac:spMk id="4" creationId="{00000000-0000-0000-0000-000000000000}"/>
          </ac:spMkLst>
        </pc:spChg>
        <pc:spChg chg="add mod">
          <ac:chgData name=". Yohei" userId="f43dd7702d4ca82e" providerId="LiveId" clId="{C96E25CF-87BE-4F00-BD73-D7A3C322D165}" dt="2021-05-22T03:31:05.416" v="3189" actId="1035"/>
          <ac:spMkLst>
            <pc:docMk/>
            <pc:sldMk cId="47843484" sldId="284"/>
            <ac:spMk id="5" creationId="{54BF8220-2D9F-475A-86A9-1F01F08B306B}"/>
          </ac:spMkLst>
        </pc:spChg>
        <pc:spChg chg="mod">
          <ac:chgData name=". Yohei" userId="f43dd7702d4ca82e" providerId="LiveId" clId="{C96E25CF-87BE-4F00-BD73-D7A3C322D165}" dt="2021-05-22T03:29:39.032" v="3113" actId="1076"/>
          <ac:spMkLst>
            <pc:docMk/>
            <pc:sldMk cId="47843484" sldId="284"/>
            <ac:spMk id="7" creationId="{00000000-0000-0000-0000-000000000000}"/>
          </ac:spMkLst>
        </pc:spChg>
        <pc:spChg chg="del mod">
          <ac:chgData name=". Yohei" userId="f43dd7702d4ca82e" providerId="LiveId" clId="{C96E25CF-87BE-4F00-BD73-D7A3C322D165}" dt="2021-05-22T03:29:13.303" v="3109" actId="478"/>
          <ac:spMkLst>
            <pc:docMk/>
            <pc:sldMk cId="47843484" sldId="284"/>
            <ac:spMk id="9" creationId="{7F587645-6B38-4613-9383-D1C329355786}"/>
          </ac:spMkLst>
        </pc:spChg>
        <pc:spChg chg="add mod">
          <ac:chgData name=". Yohei" userId="f43dd7702d4ca82e" providerId="LiveId" clId="{C96E25CF-87BE-4F00-BD73-D7A3C322D165}" dt="2021-05-22T03:31:05.416" v="3189" actId="1035"/>
          <ac:spMkLst>
            <pc:docMk/>
            <pc:sldMk cId="47843484" sldId="284"/>
            <ac:spMk id="10" creationId="{4C885679-90E7-40D4-8D30-7FBCD3A10282}"/>
          </ac:spMkLst>
        </pc:spChg>
        <pc:spChg chg="add mod">
          <ac:chgData name=". Yohei" userId="f43dd7702d4ca82e" providerId="LiveId" clId="{C96E25CF-87BE-4F00-BD73-D7A3C322D165}" dt="2021-05-22T03:31:05.416" v="3189" actId="1035"/>
          <ac:spMkLst>
            <pc:docMk/>
            <pc:sldMk cId="47843484" sldId="284"/>
            <ac:spMk id="11" creationId="{097F1394-1555-46D1-8B19-5C932FCB3919}"/>
          </ac:spMkLst>
        </pc:spChg>
        <pc:spChg chg="add mod">
          <ac:chgData name=". Yohei" userId="f43dd7702d4ca82e" providerId="LiveId" clId="{C96E25CF-87BE-4F00-BD73-D7A3C322D165}" dt="2021-05-22T03:31:05.416" v="3189" actId="1035"/>
          <ac:spMkLst>
            <pc:docMk/>
            <pc:sldMk cId="47843484" sldId="284"/>
            <ac:spMk id="12" creationId="{D54792DA-1D53-49DE-9C72-496B76FE2C1B}"/>
          </ac:spMkLst>
        </pc:spChg>
        <pc:spChg chg="add mod">
          <ac:chgData name=". Yohei" userId="f43dd7702d4ca82e" providerId="LiveId" clId="{C96E25CF-87BE-4F00-BD73-D7A3C322D165}" dt="2021-05-22T03:31:05.416" v="3189" actId="1035"/>
          <ac:spMkLst>
            <pc:docMk/>
            <pc:sldMk cId="47843484" sldId="284"/>
            <ac:spMk id="13" creationId="{FC3636BF-9912-42BE-95FF-86B0CC9B14EB}"/>
          </ac:spMkLst>
        </pc:spChg>
      </pc:sldChg>
      <pc:sldChg chg="modTransition modNotesTx">
        <pc:chgData name=". Yohei" userId="f43dd7702d4ca82e" providerId="LiveId" clId="{C96E25CF-87BE-4F00-BD73-D7A3C322D165}" dt="2021-05-22T00:37:07.383" v="384" actId="2711"/>
        <pc:sldMkLst>
          <pc:docMk/>
          <pc:sldMk cId="1755245582" sldId="285"/>
        </pc:sldMkLst>
      </pc:sldChg>
      <pc:sldChg chg="modTransition modNotesTx">
        <pc:chgData name=". Yohei" userId="f43dd7702d4ca82e" providerId="LiveId" clId="{C96E25CF-87BE-4F00-BD73-D7A3C322D165}" dt="2021-05-22T00:36:55.898" v="383" actId="2711"/>
        <pc:sldMkLst>
          <pc:docMk/>
          <pc:sldMk cId="2184207987" sldId="286"/>
        </pc:sldMkLst>
      </pc:sldChg>
      <pc:sldChg chg="del modTransition modNotesTx">
        <pc:chgData name=". Yohei" userId="f43dd7702d4ca82e" providerId="LiveId" clId="{C96E25CF-87BE-4F00-BD73-D7A3C322D165}" dt="2021-05-22T00:38:23.052" v="399" actId="47"/>
        <pc:sldMkLst>
          <pc:docMk/>
          <pc:sldMk cId="618012525" sldId="287"/>
        </pc:sldMkLst>
      </pc:sldChg>
      <pc:sldChg chg="del modTransition">
        <pc:chgData name=". Yohei" userId="f43dd7702d4ca82e" providerId="LiveId" clId="{C96E25CF-87BE-4F00-BD73-D7A3C322D165}" dt="2021-05-22T00:38:24.296" v="400" actId="47"/>
        <pc:sldMkLst>
          <pc:docMk/>
          <pc:sldMk cId="330423942" sldId="288"/>
        </pc:sldMkLst>
      </pc:sldChg>
      <pc:sldChg chg="addSp delSp modSp mod modTransition modAnim modNotesTx">
        <pc:chgData name=". Yohei" userId="f43dd7702d4ca82e" providerId="LiveId" clId="{C96E25CF-87BE-4F00-BD73-D7A3C322D165}" dt="2021-05-22T03:37:09.878" v="3481" actId="1037"/>
        <pc:sldMkLst>
          <pc:docMk/>
          <pc:sldMk cId="1417190235" sldId="290"/>
        </pc:sldMkLst>
        <pc:spChg chg="del">
          <ac:chgData name=". Yohei" userId="f43dd7702d4ca82e" providerId="LiveId" clId="{C96E25CF-87BE-4F00-BD73-D7A3C322D165}" dt="2021-05-22T00:39:34.142" v="402" actId="478"/>
          <ac:spMkLst>
            <pc:docMk/>
            <pc:sldMk cId="1417190235" sldId="290"/>
            <ac:spMk id="2" creationId="{4F1E584A-9B38-45EB-895F-CCBF07213714}"/>
          </ac:spMkLst>
        </pc:spChg>
        <pc:spChg chg="mod">
          <ac:chgData name=". Yohei" userId="f43dd7702d4ca82e" providerId="LiveId" clId="{C96E25CF-87BE-4F00-BD73-D7A3C322D165}" dt="2021-05-22T00:56:54.095" v="673" actId="1035"/>
          <ac:spMkLst>
            <pc:docMk/>
            <pc:sldMk cId="1417190235" sldId="290"/>
            <ac:spMk id="5" creationId="{00000000-0000-0000-0000-000000000000}"/>
          </ac:spMkLst>
        </pc:spChg>
        <pc:spChg chg="mod">
          <ac:chgData name=". Yohei" userId="f43dd7702d4ca82e" providerId="LiveId" clId="{C96E25CF-87BE-4F00-BD73-D7A3C322D165}" dt="2021-05-22T00:56:54.095" v="673" actId="1035"/>
          <ac:spMkLst>
            <pc:docMk/>
            <pc:sldMk cId="1417190235" sldId="290"/>
            <ac:spMk id="6" creationId="{00000000-0000-0000-0000-000000000000}"/>
          </ac:spMkLst>
        </pc:spChg>
        <pc:spChg chg="add del mod">
          <ac:chgData name=". Yohei" userId="f43dd7702d4ca82e" providerId="LiveId" clId="{C96E25CF-87BE-4F00-BD73-D7A3C322D165}" dt="2021-05-22T00:53:20.908" v="598" actId="478"/>
          <ac:spMkLst>
            <pc:docMk/>
            <pc:sldMk cId="1417190235" sldId="290"/>
            <ac:spMk id="7" creationId="{64C0503F-859D-4346-BFAF-F70EC4581940}"/>
          </ac:spMkLst>
        </pc:spChg>
        <pc:spChg chg="mod">
          <ac:chgData name=". Yohei" userId="f43dd7702d4ca82e" providerId="LiveId" clId="{C96E25CF-87BE-4F00-BD73-D7A3C322D165}" dt="2021-05-22T03:37:09.878" v="3481" actId="1037"/>
          <ac:spMkLst>
            <pc:docMk/>
            <pc:sldMk cId="1417190235" sldId="290"/>
            <ac:spMk id="9" creationId="{601A4835-3948-448A-8E4E-054825FF9301}"/>
          </ac:spMkLst>
        </pc:spChg>
        <pc:spChg chg="mod">
          <ac:chgData name=". Yohei" userId="f43dd7702d4ca82e" providerId="LiveId" clId="{C96E25CF-87BE-4F00-BD73-D7A3C322D165}" dt="2021-05-22T03:37:09.878" v="3481" actId="1037"/>
          <ac:spMkLst>
            <pc:docMk/>
            <pc:sldMk cId="1417190235" sldId="290"/>
            <ac:spMk id="12" creationId="{3BCE19F6-424B-440F-A944-8A50DB954989}"/>
          </ac:spMkLst>
        </pc:spChg>
        <pc:picChg chg="add mod modCrop">
          <ac:chgData name=". Yohei" userId="f43dd7702d4ca82e" providerId="LiveId" clId="{C96E25CF-87BE-4F00-BD73-D7A3C322D165}" dt="2021-05-22T03:37:00.098" v="3477" actId="14100"/>
          <ac:picMkLst>
            <pc:docMk/>
            <pc:sldMk cId="1417190235" sldId="290"/>
            <ac:picMk id="4" creationId="{BFF0C7DE-B8AB-42C8-90D6-99BCE8F12E97}"/>
          </ac:picMkLst>
        </pc:picChg>
      </pc:sldChg>
      <pc:sldChg chg="modSp mod modTransition modAnim modNotesTx">
        <pc:chgData name=". Yohei" userId="f43dd7702d4ca82e" providerId="LiveId" clId="{C96E25CF-87BE-4F00-BD73-D7A3C322D165}" dt="2021-05-22T01:10:25.385" v="877" actId="1076"/>
        <pc:sldMkLst>
          <pc:docMk/>
          <pc:sldMk cId="3327854642" sldId="296"/>
        </pc:sldMkLst>
        <pc:spChg chg="mod">
          <ac:chgData name=". Yohei" userId="f43dd7702d4ca82e" providerId="LiveId" clId="{C96E25CF-87BE-4F00-BD73-D7A3C322D165}" dt="2021-05-22T01:10:12.574" v="875" actId="113"/>
          <ac:spMkLst>
            <pc:docMk/>
            <pc:sldMk cId="3327854642" sldId="296"/>
            <ac:spMk id="7" creationId="{00000000-0000-0000-0000-000000000000}"/>
          </ac:spMkLst>
        </pc:spChg>
        <pc:picChg chg="mod">
          <ac:chgData name=". Yohei" userId="f43dd7702d4ca82e" providerId="LiveId" clId="{C96E25CF-87BE-4F00-BD73-D7A3C322D165}" dt="2021-05-22T01:10:25.385" v="877" actId="1076"/>
          <ac:picMkLst>
            <pc:docMk/>
            <pc:sldMk cId="3327854642" sldId="296"/>
            <ac:picMk id="2" creationId="{00000000-0000-0000-0000-000000000000}"/>
          </ac:picMkLst>
        </pc:picChg>
      </pc:sldChg>
      <pc:sldChg chg="del mod modTransition modShow">
        <pc:chgData name=". Yohei" userId="f43dd7702d4ca82e" providerId="LiveId" clId="{C96E25CF-87BE-4F00-BD73-D7A3C322D165}" dt="2021-05-22T00:38:12.237" v="395" actId="47"/>
        <pc:sldMkLst>
          <pc:docMk/>
          <pc:sldMk cId="3126847487" sldId="297"/>
        </pc:sldMkLst>
      </pc:sldChg>
      <pc:sldChg chg="modSp modTransition modAnim modNotesTx">
        <pc:chgData name=". Yohei" userId="f43dd7702d4ca82e" providerId="LiveId" clId="{C96E25CF-87BE-4F00-BD73-D7A3C322D165}" dt="2021-05-22T03:07:29.895" v="2427"/>
        <pc:sldMkLst>
          <pc:docMk/>
          <pc:sldMk cId="1169674590" sldId="298"/>
        </pc:sldMkLst>
        <pc:spChg chg="mod">
          <ac:chgData name=". Yohei" userId="f43dd7702d4ca82e" providerId="LiveId" clId="{C96E25CF-87BE-4F00-BD73-D7A3C322D165}" dt="2021-05-22T01:16:30.430" v="1025" actId="20577"/>
          <ac:spMkLst>
            <pc:docMk/>
            <pc:sldMk cId="1169674590" sldId="298"/>
            <ac:spMk id="14" creationId="{8D9A26FE-A94D-4FA8-A51B-7F201196010C}"/>
          </ac:spMkLst>
        </pc:spChg>
      </pc:sldChg>
      <pc:sldChg chg="modSp mod modTransition modAnim modNotesTx">
        <pc:chgData name=". Yohei" userId="f43dd7702d4ca82e" providerId="LiveId" clId="{C96E25CF-87BE-4F00-BD73-D7A3C322D165}" dt="2021-05-22T03:36:52.864" v="3476" actId="6549"/>
        <pc:sldMkLst>
          <pc:docMk/>
          <pc:sldMk cId="2291865682" sldId="299"/>
        </pc:sldMkLst>
        <pc:spChg chg="mod">
          <ac:chgData name=". Yohei" userId="f43dd7702d4ca82e" providerId="LiveId" clId="{C96E25CF-87BE-4F00-BD73-D7A3C322D165}" dt="2021-05-22T01:16:51.648" v="1058" actId="20577"/>
          <ac:spMkLst>
            <pc:docMk/>
            <pc:sldMk cId="2291865682" sldId="299"/>
            <ac:spMk id="7" creationId="{72F3AC16-8254-4681-B28A-C8748D9A9110}"/>
          </ac:spMkLst>
        </pc:spChg>
      </pc:sldChg>
      <pc:sldChg chg="del mod modTransition modShow">
        <pc:chgData name=". Yohei" userId="f43dd7702d4ca82e" providerId="LiveId" clId="{C96E25CF-87BE-4F00-BD73-D7A3C322D165}" dt="2021-05-22T00:38:13.338" v="396" actId="47"/>
        <pc:sldMkLst>
          <pc:docMk/>
          <pc:sldMk cId="1628438298" sldId="304"/>
        </pc:sldMkLst>
      </pc:sldChg>
      <pc:sldChg chg="del mod modTransition modAnim modShow">
        <pc:chgData name=". Yohei" userId="f43dd7702d4ca82e" providerId="LiveId" clId="{C96E25CF-87BE-4F00-BD73-D7A3C322D165}" dt="2021-05-22T00:38:17.194" v="397" actId="47"/>
        <pc:sldMkLst>
          <pc:docMk/>
          <pc:sldMk cId="3594849736" sldId="306"/>
        </pc:sldMkLst>
      </pc:sldChg>
      <pc:sldChg chg="modSp mod modTransition modAnim modNotesTx">
        <pc:chgData name=". Yohei" userId="f43dd7702d4ca82e" providerId="LiveId" clId="{C96E25CF-87BE-4F00-BD73-D7A3C322D165}" dt="2021-05-22T03:31:41.507" v="3221" actId="6549"/>
        <pc:sldMkLst>
          <pc:docMk/>
          <pc:sldMk cId="3246526945" sldId="309"/>
        </pc:sldMkLst>
        <pc:spChg chg="mod">
          <ac:chgData name=". Yohei" userId="f43dd7702d4ca82e" providerId="LiveId" clId="{C96E25CF-87BE-4F00-BD73-D7A3C322D165}" dt="2021-05-22T01:16:44.766" v="1047" actId="20577"/>
          <ac:spMkLst>
            <pc:docMk/>
            <pc:sldMk cId="3246526945" sldId="309"/>
            <ac:spMk id="7" creationId="{72F3AC16-8254-4681-B28A-C8748D9A9110}"/>
          </ac:spMkLst>
        </pc:spChg>
      </pc:sldChg>
      <pc:sldChg chg="modSp mod modTransition modAnim modNotesTx">
        <pc:chgData name=". Yohei" userId="f43dd7702d4ca82e" providerId="LiveId" clId="{C96E25CF-87BE-4F00-BD73-D7A3C322D165}" dt="2021-05-22T03:14:55.096" v="2675" actId="6549"/>
        <pc:sldMkLst>
          <pc:docMk/>
          <pc:sldMk cId="3488378723" sldId="310"/>
        </pc:sldMkLst>
        <pc:spChg chg="mod">
          <ac:chgData name=". Yohei" userId="f43dd7702d4ca82e" providerId="LiveId" clId="{C96E25CF-87BE-4F00-BD73-D7A3C322D165}" dt="2021-05-22T01:16:39.719" v="1036" actId="20577"/>
          <ac:spMkLst>
            <pc:docMk/>
            <pc:sldMk cId="3488378723" sldId="310"/>
            <ac:spMk id="7" creationId="{72F3AC16-8254-4681-B28A-C8748D9A9110}"/>
          </ac:spMkLst>
        </pc:spChg>
      </pc:sldChg>
      <pc:sldMasterChg chg="modTransition modSldLayout">
        <pc:chgData name=". Yohei" userId="f43dd7702d4ca82e" providerId="LiveId" clId="{C96E25CF-87BE-4F00-BD73-D7A3C322D165}" dt="2021-05-18T12:27:21.737" v="378"/>
        <pc:sldMasterMkLst>
          <pc:docMk/>
          <pc:sldMasterMk cId="2023096483" sldId="2147483648"/>
        </pc:sldMasterMkLst>
        <pc:sldLayoutChg chg="modTransition">
          <pc:chgData name=". Yohei" userId="f43dd7702d4ca82e" providerId="LiveId" clId="{C96E25CF-87BE-4F00-BD73-D7A3C322D165}" dt="2021-05-18T12:27:21.737" v="378"/>
          <pc:sldLayoutMkLst>
            <pc:docMk/>
            <pc:sldMasterMk cId="2023096483" sldId="2147483648"/>
            <pc:sldLayoutMk cId="2902831617" sldId="2147483649"/>
          </pc:sldLayoutMkLst>
        </pc:sldLayoutChg>
        <pc:sldLayoutChg chg="modTransition">
          <pc:chgData name=". Yohei" userId="f43dd7702d4ca82e" providerId="LiveId" clId="{C96E25CF-87BE-4F00-BD73-D7A3C322D165}" dt="2021-05-18T12:27:21.737" v="378"/>
          <pc:sldLayoutMkLst>
            <pc:docMk/>
            <pc:sldMasterMk cId="2023096483" sldId="2147483648"/>
            <pc:sldLayoutMk cId="1877386799" sldId="2147483650"/>
          </pc:sldLayoutMkLst>
        </pc:sldLayoutChg>
        <pc:sldLayoutChg chg="modTransition">
          <pc:chgData name=". Yohei" userId="f43dd7702d4ca82e" providerId="LiveId" clId="{C96E25CF-87BE-4F00-BD73-D7A3C322D165}" dt="2021-05-18T12:27:21.737" v="378"/>
          <pc:sldLayoutMkLst>
            <pc:docMk/>
            <pc:sldMasterMk cId="2023096483" sldId="2147483648"/>
            <pc:sldLayoutMk cId="2817545579" sldId="2147483651"/>
          </pc:sldLayoutMkLst>
        </pc:sldLayoutChg>
        <pc:sldLayoutChg chg="modTransition">
          <pc:chgData name=". Yohei" userId="f43dd7702d4ca82e" providerId="LiveId" clId="{C96E25CF-87BE-4F00-BD73-D7A3C322D165}" dt="2021-05-18T12:27:21.737" v="378"/>
          <pc:sldLayoutMkLst>
            <pc:docMk/>
            <pc:sldMasterMk cId="2023096483" sldId="2147483648"/>
            <pc:sldLayoutMk cId="2640099095" sldId="2147483652"/>
          </pc:sldLayoutMkLst>
        </pc:sldLayoutChg>
        <pc:sldLayoutChg chg="modTransition">
          <pc:chgData name=". Yohei" userId="f43dd7702d4ca82e" providerId="LiveId" clId="{C96E25CF-87BE-4F00-BD73-D7A3C322D165}" dt="2021-05-18T12:27:21.737" v="378"/>
          <pc:sldLayoutMkLst>
            <pc:docMk/>
            <pc:sldMasterMk cId="2023096483" sldId="2147483648"/>
            <pc:sldLayoutMk cId="3407234671" sldId="2147483653"/>
          </pc:sldLayoutMkLst>
        </pc:sldLayoutChg>
        <pc:sldLayoutChg chg="modTransition">
          <pc:chgData name=". Yohei" userId="f43dd7702d4ca82e" providerId="LiveId" clId="{C96E25CF-87BE-4F00-BD73-D7A3C322D165}" dt="2021-05-18T12:27:21.737" v="378"/>
          <pc:sldLayoutMkLst>
            <pc:docMk/>
            <pc:sldMasterMk cId="2023096483" sldId="2147483648"/>
            <pc:sldLayoutMk cId="3221566798" sldId="2147483654"/>
          </pc:sldLayoutMkLst>
        </pc:sldLayoutChg>
        <pc:sldLayoutChg chg="modTransition">
          <pc:chgData name=". Yohei" userId="f43dd7702d4ca82e" providerId="LiveId" clId="{C96E25CF-87BE-4F00-BD73-D7A3C322D165}" dt="2021-05-18T12:27:21.737" v="378"/>
          <pc:sldLayoutMkLst>
            <pc:docMk/>
            <pc:sldMasterMk cId="2023096483" sldId="2147483648"/>
            <pc:sldLayoutMk cId="2404794930" sldId="2147483655"/>
          </pc:sldLayoutMkLst>
        </pc:sldLayoutChg>
        <pc:sldLayoutChg chg="modTransition">
          <pc:chgData name=". Yohei" userId="f43dd7702d4ca82e" providerId="LiveId" clId="{C96E25CF-87BE-4F00-BD73-D7A3C322D165}" dt="2021-05-18T12:27:21.737" v="378"/>
          <pc:sldLayoutMkLst>
            <pc:docMk/>
            <pc:sldMasterMk cId="2023096483" sldId="2147483648"/>
            <pc:sldLayoutMk cId="593471687" sldId="2147483656"/>
          </pc:sldLayoutMkLst>
        </pc:sldLayoutChg>
        <pc:sldLayoutChg chg="modTransition">
          <pc:chgData name=". Yohei" userId="f43dd7702d4ca82e" providerId="LiveId" clId="{C96E25CF-87BE-4F00-BD73-D7A3C322D165}" dt="2021-05-18T12:27:21.737" v="378"/>
          <pc:sldLayoutMkLst>
            <pc:docMk/>
            <pc:sldMasterMk cId="2023096483" sldId="2147483648"/>
            <pc:sldLayoutMk cId="2026582780" sldId="2147483657"/>
          </pc:sldLayoutMkLst>
        </pc:sldLayoutChg>
        <pc:sldLayoutChg chg="modTransition">
          <pc:chgData name=". Yohei" userId="f43dd7702d4ca82e" providerId="LiveId" clId="{C96E25CF-87BE-4F00-BD73-D7A3C322D165}" dt="2021-05-18T12:27:21.737" v="378"/>
          <pc:sldLayoutMkLst>
            <pc:docMk/>
            <pc:sldMasterMk cId="2023096483" sldId="2147483648"/>
            <pc:sldLayoutMk cId="54317438" sldId="2147483658"/>
          </pc:sldLayoutMkLst>
        </pc:sldLayoutChg>
        <pc:sldLayoutChg chg="modTransition">
          <pc:chgData name=". Yohei" userId="f43dd7702d4ca82e" providerId="LiveId" clId="{C96E25CF-87BE-4F00-BD73-D7A3C322D165}" dt="2021-05-18T12:27:21.737" v="378"/>
          <pc:sldLayoutMkLst>
            <pc:docMk/>
            <pc:sldMasterMk cId="2023096483" sldId="2147483648"/>
            <pc:sldLayoutMk cId="991063335" sldId="2147483659"/>
          </pc:sldLayoutMkLst>
        </pc:sldLayoutChg>
      </pc:sldMasterChg>
    </pc:docChg>
  </pc:docChgLst>
  <pc:docChgLst>
    <pc:chgData name=". Yohei" userId="f43dd7702d4ca82e" providerId="LiveId" clId="{81D423B8-A7EB-4C0E-9189-3362C65D7B81}"/>
    <pc:docChg chg="modSld">
      <pc:chgData name=". Yohei" userId="f43dd7702d4ca82e" providerId="LiveId" clId="{81D423B8-A7EB-4C0E-9189-3362C65D7B81}" dt="2021-05-08T23:27:53.263" v="4"/>
      <pc:docMkLst>
        <pc:docMk/>
      </pc:docMkLst>
      <pc:sldChg chg="modSp mod">
        <pc:chgData name=". Yohei" userId="f43dd7702d4ca82e" providerId="LiveId" clId="{81D423B8-A7EB-4C0E-9189-3362C65D7B81}" dt="2021-05-08T23:27:53.263" v="4"/>
        <pc:sldMkLst>
          <pc:docMk/>
          <pc:sldMk cId="1571658226" sldId="260"/>
        </pc:sldMkLst>
        <pc:spChg chg="mod">
          <ac:chgData name=". Yohei" userId="f43dd7702d4ca82e" providerId="LiveId" clId="{81D423B8-A7EB-4C0E-9189-3362C65D7B81}" dt="2021-05-08T23:27:53.263" v="4"/>
          <ac:spMkLst>
            <pc:docMk/>
            <pc:sldMk cId="1571658226" sldId="260"/>
            <ac:spMk id="2" creationId="{00000000-0000-0000-0000-000000000000}"/>
          </ac:spMkLst>
        </pc:spChg>
      </pc:sldChg>
    </pc:docChg>
  </pc:docChgLst>
  <pc:docChgLst>
    <pc:chgData name=". Yohei" userId="f43dd7702d4ca82e" providerId="LiveId" clId="{EB852B7E-B744-4469-8AD9-A33766FC91C9}"/>
    <pc:docChg chg="undo redo custSel addSld delSld modSld sldOrd">
      <pc:chgData name=". Yohei" userId="f43dd7702d4ca82e" providerId="LiveId" clId="{EB852B7E-B744-4469-8AD9-A33766FC91C9}" dt="2021-05-22T13:01:05.328" v="4530" actId="20577"/>
      <pc:docMkLst>
        <pc:docMk/>
      </pc:docMkLst>
      <pc:sldChg chg="modNotesTx">
        <pc:chgData name=". Yohei" userId="f43dd7702d4ca82e" providerId="LiveId" clId="{EB852B7E-B744-4469-8AD9-A33766FC91C9}" dt="2021-05-22T12:52:53.630" v="4448" actId="20577"/>
        <pc:sldMkLst>
          <pc:docMk/>
          <pc:sldMk cId="1571658226" sldId="260"/>
        </pc:sldMkLst>
      </pc:sldChg>
      <pc:sldChg chg="modNotesTx">
        <pc:chgData name=". Yohei" userId="f43dd7702d4ca82e" providerId="LiveId" clId="{EB852B7E-B744-4469-8AD9-A33766FC91C9}" dt="2021-05-17T14:07:26.704" v="1334" actId="6549"/>
        <pc:sldMkLst>
          <pc:docMk/>
          <pc:sldMk cId="673581270" sldId="263"/>
        </pc:sldMkLst>
      </pc:sldChg>
      <pc:sldChg chg="modAnim modNotesTx">
        <pc:chgData name=". Yohei" userId="f43dd7702d4ca82e" providerId="LiveId" clId="{EB852B7E-B744-4469-8AD9-A33766FC91C9}" dt="2021-05-22T11:52:49.774" v="4388"/>
        <pc:sldMkLst>
          <pc:docMk/>
          <pc:sldMk cId="922940006" sldId="264"/>
        </pc:sldMkLst>
      </pc:sldChg>
      <pc:sldChg chg="addSp modSp mod ord modNotesTx">
        <pc:chgData name=". Yohei" userId="f43dd7702d4ca82e" providerId="LiveId" clId="{EB852B7E-B744-4469-8AD9-A33766FC91C9}" dt="2021-05-22T12:54:19.108" v="4450" actId="20577"/>
        <pc:sldMkLst>
          <pc:docMk/>
          <pc:sldMk cId="4019388456" sldId="277"/>
        </pc:sldMkLst>
        <pc:spChg chg="add mod">
          <ac:chgData name=". Yohei" userId="f43dd7702d4ca82e" providerId="LiveId" clId="{EB852B7E-B744-4469-8AD9-A33766FC91C9}" dt="2021-05-17T14:02:24.020" v="1203" actId="207"/>
          <ac:spMkLst>
            <pc:docMk/>
            <pc:sldMk cId="4019388456" sldId="277"/>
            <ac:spMk id="8" creationId="{36AE5672-02EC-4E6B-953D-1171CA77FFA3}"/>
          </ac:spMkLst>
        </pc:spChg>
        <pc:spChg chg="mod">
          <ac:chgData name=". Yohei" userId="f43dd7702d4ca82e" providerId="LiveId" clId="{EB852B7E-B744-4469-8AD9-A33766FC91C9}" dt="2021-05-17T13:58:24.285" v="1118" actId="1035"/>
          <ac:spMkLst>
            <pc:docMk/>
            <pc:sldMk cId="4019388456" sldId="277"/>
            <ac:spMk id="71" creationId="{4575999F-84B0-4DCB-9C6E-2BD16F4F5398}"/>
          </ac:spMkLst>
        </pc:spChg>
        <pc:spChg chg="mod">
          <ac:chgData name=". Yohei" userId="f43dd7702d4ca82e" providerId="LiveId" clId="{EB852B7E-B744-4469-8AD9-A33766FC91C9}" dt="2021-05-17T13:58:31.240" v="1120" actId="1036"/>
          <ac:spMkLst>
            <pc:docMk/>
            <pc:sldMk cId="4019388456" sldId="277"/>
            <ac:spMk id="74" creationId="{59F3BC6A-43AE-40FF-815B-BD5EA0CC38C3}"/>
          </ac:spMkLst>
        </pc:spChg>
        <pc:spChg chg="mod">
          <ac:chgData name=". Yohei" userId="f43dd7702d4ca82e" providerId="LiveId" clId="{EB852B7E-B744-4469-8AD9-A33766FC91C9}" dt="2021-05-17T13:48:57.342" v="754" actId="1037"/>
          <ac:spMkLst>
            <pc:docMk/>
            <pc:sldMk cId="4019388456" sldId="277"/>
            <ac:spMk id="76" creationId="{3CDF9D25-8377-4A3C-B444-648FF895D0B5}"/>
          </ac:spMkLst>
        </pc:spChg>
        <pc:spChg chg="add mod">
          <ac:chgData name=". Yohei" userId="f43dd7702d4ca82e" providerId="LiveId" clId="{EB852B7E-B744-4469-8AD9-A33766FC91C9}" dt="2021-05-17T14:02:27.007" v="1205" actId="207"/>
          <ac:spMkLst>
            <pc:docMk/>
            <pc:sldMk cId="4019388456" sldId="277"/>
            <ac:spMk id="80" creationId="{8F3C6685-9F79-42F6-A2F5-6490C40451C4}"/>
          </ac:spMkLst>
        </pc:spChg>
        <pc:spChg chg="add mod">
          <ac:chgData name=". Yohei" userId="f43dd7702d4ca82e" providerId="LiveId" clId="{EB852B7E-B744-4469-8AD9-A33766FC91C9}" dt="2021-05-17T14:02:33.050" v="1210" actId="1036"/>
          <ac:spMkLst>
            <pc:docMk/>
            <pc:sldMk cId="4019388456" sldId="277"/>
            <ac:spMk id="82" creationId="{47E1041A-9866-4F58-8940-7D633C6FA845}"/>
          </ac:spMkLst>
        </pc:spChg>
        <pc:spChg chg="add mod">
          <ac:chgData name=". Yohei" userId="f43dd7702d4ca82e" providerId="LiveId" clId="{EB852B7E-B744-4469-8AD9-A33766FC91C9}" dt="2021-05-17T14:02:21.121" v="1202" actId="1038"/>
          <ac:spMkLst>
            <pc:docMk/>
            <pc:sldMk cId="4019388456" sldId="277"/>
            <ac:spMk id="84" creationId="{0B8288E9-B123-45DD-9459-9FDB74A601CC}"/>
          </ac:spMkLst>
        </pc:spChg>
        <pc:grpChg chg="mod">
          <ac:chgData name=". Yohei" userId="f43dd7702d4ca82e" providerId="LiveId" clId="{EB852B7E-B744-4469-8AD9-A33766FC91C9}" dt="2021-05-17T13:48:01.761" v="713" actId="1076"/>
          <ac:grpSpMkLst>
            <pc:docMk/>
            <pc:sldMk cId="4019388456" sldId="277"/>
            <ac:grpSpMk id="93" creationId="{2274C16E-491A-4426-8903-F335518BEB6D}"/>
          </ac:grpSpMkLst>
        </pc:grpChg>
        <pc:cxnChg chg="mod">
          <ac:chgData name=". Yohei" userId="f43dd7702d4ca82e" providerId="LiveId" clId="{EB852B7E-B744-4469-8AD9-A33766FC91C9}" dt="2021-05-17T14:00:51.051" v="1175" actId="14100"/>
          <ac:cxnSpMkLst>
            <pc:docMk/>
            <pc:sldMk cId="4019388456" sldId="277"/>
            <ac:cxnSpMk id="81" creationId="{C8CA7FD5-EFEF-42EA-8DF0-6A306F5318AA}"/>
          </ac:cxnSpMkLst>
        </pc:cxnChg>
        <pc:cxnChg chg="mod">
          <ac:chgData name=". Yohei" userId="f43dd7702d4ca82e" providerId="LiveId" clId="{EB852B7E-B744-4469-8AD9-A33766FC91C9}" dt="2021-05-17T14:00:48.085" v="1174" actId="14100"/>
          <ac:cxnSpMkLst>
            <pc:docMk/>
            <pc:sldMk cId="4019388456" sldId="277"/>
            <ac:cxnSpMk id="83" creationId="{5D2A2B0F-D43A-4D5F-91C1-109740F39BE9}"/>
          </ac:cxnSpMkLst>
        </pc:cxnChg>
      </pc:sldChg>
      <pc:sldChg chg="modAnim modNotesTx">
        <pc:chgData name=". Yohei" userId="f43dd7702d4ca82e" providerId="LiveId" clId="{EB852B7E-B744-4469-8AD9-A33766FC91C9}" dt="2021-05-22T11:59:32.252" v="4419"/>
        <pc:sldMkLst>
          <pc:docMk/>
          <pc:sldMk cId="3939759031" sldId="282"/>
        </pc:sldMkLst>
      </pc:sldChg>
      <pc:sldChg chg="modSp mod modAnim modNotesTx">
        <pc:chgData name=". Yohei" userId="f43dd7702d4ca82e" providerId="LiveId" clId="{EB852B7E-B744-4469-8AD9-A33766FC91C9}" dt="2021-05-22T13:01:05.328" v="4530" actId="20577"/>
        <pc:sldMkLst>
          <pc:docMk/>
          <pc:sldMk cId="47843484" sldId="284"/>
        </pc:sldMkLst>
        <pc:spChg chg="mod">
          <ac:chgData name=". Yohei" userId="f43dd7702d4ca82e" providerId="LiveId" clId="{EB852B7E-B744-4469-8AD9-A33766FC91C9}" dt="2021-05-22T11:58:45.076" v="4416" actId="207"/>
          <ac:spMkLst>
            <pc:docMk/>
            <pc:sldMk cId="47843484" sldId="284"/>
            <ac:spMk id="7" creationId="{00000000-0000-0000-0000-000000000000}"/>
          </ac:spMkLst>
        </pc:spChg>
      </pc:sldChg>
      <pc:sldChg chg="ord modNotesTx">
        <pc:chgData name=". Yohei" userId="f43dd7702d4ca82e" providerId="LiveId" clId="{EB852B7E-B744-4469-8AD9-A33766FC91C9}" dt="2021-05-17T14:05:56.254" v="1295" actId="20577"/>
        <pc:sldMkLst>
          <pc:docMk/>
          <pc:sldMk cId="1755245582" sldId="285"/>
        </pc:sldMkLst>
      </pc:sldChg>
      <pc:sldChg chg="modSp mod">
        <pc:chgData name=". Yohei" userId="f43dd7702d4ca82e" providerId="LiveId" clId="{EB852B7E-B744-4469-8AD9-A33766FC91C9}" dt="2021-05-22T12:45:00.835" v="4444" actId="1076"/>
        <pc:sldMkLst>
          <pc:docMk/>
          <pc:sldMk cId="2184207987" sldId="286"/>
        </pc:sldMkLst>
        <pc:spChg chg="mod">
          <ac:chgData name=". Yohei" userId="f43dd7702d4ca82e" providerId="LiveId" clId="{EB852B7E-B744-4469-8AD9-A33766FC91C9}" dt="2021-05-22T12:45:00.835" v="4444" actId="1076"/>
          <ac:spMkLst>
            <pc:docMk/>
            <pc:sldMk cId="2184207987" sldId="286"/>
            <ac:spMk id="3" creationId="{7EE3B8E1-3FA1-8146-B7B2-92C3885E6F8B}"/>
          </ac:spMkLst>
        </pc:spChg>
      </pc:sldChg>
      <pc:sldChg chg="modSp add del mod modNotesTx">
        <pc:chgData name=". Yohei" userId="f43dd7702d4ca82e" providerId="LiveId" clId="{EB852B7E-B744-4469-8AD9-A33766FC91C9}" dt="2021-05-22T12:02:38.281" v="4438" actId="1076"/>
        <pc:sldMkLst>
          <pc:docMk/>
          <pc:sldMk cId="1417190235" sldId="290"/>
        </pc:sldMkLst>
        <pc:spChg chg="mod">
          <ac:chgData name=". Yohei" userId="f43dd7702d4ca82e" providerId="LiveId" clId="{EB852B7E-B744-4469-8AD9-A33766FC91C9}" dt="2021-05-22T12:02:35.397" v="4437" actId="1076"/>
          <ac:spMkLst>
            <pc:docMk/>
            <pc:sldMk cId="1417190235" sldId="290"/>
            <ac:spMk id="5" creationId="{00000000-0000-0000-0000-000000000000}"/>
          </ac:spMkLst>
        </pc:spChg>
        <pc:spChg chg="mod">
          <ac:chgData name=". Yohei" userId="f43dd7702d4ca82e" providerId="LiveId" clId="{EB852B7E-B744-4469-8AD9-A33766FC91C9}" dt="2021-05-22T12:02:38.281" v="4438" actId="1076"/>
          <ac:spMkLst>
            <pc:docMk/>
            <pc:sldMk cId="1417190235" sldId="290"/>
            <ac:spMk id="6" creationId="{00000000-0000-0000-0000-000000000000}"/>
          </ac:spMkLst>
        </pc:spChg>
      </pc:sldChg>
      <pc:sldChg chg="modNotesTx">
        <pc:chgData name=". Yohei" userId="f43dd7702d4ca82e" providerId="LiveId" clId="{EB852B7E-B744-4469-8AD9-A33766FC91C9}" dt="2021-05-18T14:20:08.841" v="4266" actId="20577"/>
        <pc:sldMkLst>
          <pc:docMk/>
          <pc:sldMk cId="3327854642" sldId="296"/>
        </pc:sldMkLst>
      </pc:sldChg>
      <pc:sldChg chg="del">
        <pc:chgData name=". Yohei" userId="f43dd7702d4ca82e" providerId="LiveId" clId="{EB852B7E-B744-4469-8AD9-A33766FC91C9}" dt="2021-05-17T14:02:52.976" v="1211" actId="2696"/>
        <pc:sldMkLst>
          <pc:docMk/>
          <pc:sldMk cId="1679424938" sldId="297"/>
        </pc:sldMkLst>
      </pc:sldChg>
      <pc:sldChg chg="addSp delSp modSp new mod modNotesTx">
        <pc:chgData name=". Yohei" userId="f43dd7702d4ca82e" providerId="LiveId" clId="{EB852B7E-B744-4469-8AD9-A33766FC91C9}" dt="2021-05-17T14:41:59.411" v="2294" actId="20577"/>
        <pc:sldMkLst>
          <pc:docMk/>
          <pc:sldMk cId="3126847487" sldId="297"/>
        </pc:sldMkLst>
        <pc:spChg chg="del">
          <ac:chgData name=". Yohei" userId="f43dd7702d4ca82e" providerId="LiveId" clId="{EB852B7E-B744-4469-8AD9-A33766FC91C9}" dt="2021-05-17T14:08:03.253" v="1337" actId="478"/>
          <ac:spMkLst>
            <pc:docMk/>
            <pc:sldMk cId="3126847487" sldId="297"/>
            <ac:spMk id="2" creationId="{D55EF13B-E86E-46AD-A22F-9F68F4BCA1B9}"/>
          </ac:spMkLst>
        </pc:spChg>
        <pc:spChg chg="del">
          <ac:chgData name=". Yohei" userId="f43dd7702d4ca82e" providerId="LiveId" clId="{EB852B7E-B744-4469-8AD9-A33766FC91C9}" dt="2021-05-17T14:07:49.206" v="1336" actId="478"/>
          <ac:spMkLst>
            <pc:docMk/>
            <pc:sldMk cId="3126847487" sldId="297"/>
            <ac:spMk id="3" creationId="{65E06D03-3210-4399-9BE4-9E2E5B95B7FB}"/>
          </ac:spMkLst>
        </pc:spChg>
        <pc:spChg chg="add del mod">
          <ac:chgData name=". Yohei" userId="f43dd7702d4ca82e" providerId="LiveId" clId="{EB852B7E-B744-4469-8AD9-A33766FC91C9}" dt="2021-05-17T14:15:38.421" v="1712" actId="478"/>
          <ac:spMkLst>
            <pc:docMk/>
            <pc:sldMk cId="3126847487" sldId="297"/>
            <ac:spMk id="4" creationId="{3E938D76-7FD8-4633-BB35-236FE04D046C}"/>
          </ac:spMkLst>
        </pc:spChg>
        <pc:spChg chg="add mod">
          <ac:chgData name=". Yohei" userId="f43dd7702d4ca82e" providerId="LiveId" clId="{EB852B7E-B744-4469-8AD9-A33766FC91C9}" dt="2021-05-17T14:14:51.596" v="1704" actId="404"/>
          <ac:spMkLst>
            <pc:docMk/>
            <pc:sldMk cId="3126847487" sldId="297"/>
            <ac:spMk id="5" creationId="{37086C57-B9B9-45E7-81E9-7D193D5FB2D2}"/>
          </ac:spMkLst>
        </pc:spChg>
        <pc:spChg chg="add del mod">
          <ac:chgData name=". Yohei" userId="f43dd7702d4ca82e" providerId="LiveId" clId="{EB852B7E-B744-4469-8AD9-A33766FC91C9}" dt="2021-05-17T14:15:31.365" v="1710" actId="478"/>
          <ac:spMkLst>
            <pc:docMk/>
            <pc:sldMk cId="3126847487" sldId="297"/>
            <ac:spMk id="6" creationId="{C105B539-FB18-46EA-9961-837AE5C5FF5B}"/>
          </ac:spMkLst>
        </pc:spChg>
        <pc:spChg chg="add del mod">
          <ac:chgData name=". Yohei" userId="f43dd7702d4ca82e" providerId="LiveId" clId="{EB852B7E-B744-4469-8AD9-A33766FC91C9}" dt="2021-05-17T14:15:32.557" v="1711" actId="478"/>
          <ac:spMkLst>
            <pc:docMk/>
            <pc:sldMk cId="3126847487" sldId="297"/>
            <ac:spMk id="7" creationId="{72F3AC16-8254-4681-B28A-C8748D9A9110}"/>
          </ac:spMkLst>
        </pc:spChg>
        <pc:spChg chg="add mod">
          <ac:chgData name=". Yohei" userId="f43dd7702d4ca82e" providerId="LiveId" clId="{EB852B7E-B744-4469-8AD9-A33766FC91C9}" dt="2021-05-17T14:14:59.890" v="1707" actId="404"/>
          <ac:spMkLst>
            <pc:docMk/>
            <pc:sldMk cId="3126847487" sldId="297"/>
            <ac:spMk id="8" creationId="{5F7FAA8A-3A8B-4408-844F-3D099A6BB444}"/>
          </ac:spMkLst>
        </pc:spChg>
        <pc:spChg chg="add del mod">
          <ac:chgData name=". Yohei" userId="f43dd7702d4ca82e" providerId="LiveId" clId="{EB852B7E-B744-4469-8AD9-A33766FC91C9}" dt="2021-05-17T14:24:03.471" v="1806" actId="478"/>
          <ac:spMkLst>
            <pc:docMk/>
            <pc:sldMk cId="3126847487" sldId="297"/>
            <ac:spMk id="9" creationId="{669B24D2-996E-439B-A0FC-AA49CD957812}"/>
          </ac:spMkLst>
        </pc:spChg>
        <pc:spChg chg="add del mod">
          <ac:chgData name=". Yohei" userId="f43dd7702d4ca82e" providerId="LiveId" clId="{EB852B7E-B744-4469-8AD9-A33766FC91C9}" dt="2021-05-17T14:24:06.686" v="1807" actId="478"/>
          <ac:spMkLst>
            <pc:docMk/>
            <pc:sldMk cId="3126847487" sldId="297"/>
            <ac:spMk id="10" creationId="{E114AD38-E022-44D7-B2AD-516F342F3EE6}"/>
          </ac:spMkLst>
        </pc:spChg>
        <pc:spChg chg="add mod ord">
          <ac:chgData name=". Yohei" userId="f43dd7702d4ca82e" providerId="LiveId" clId="{EB852B7E-B744-4469-8AD9-A33766FC91C9}" dt="2021-05-17T14:31:06.592" v="1871" actId="166"/>
          <ac:spMkLst>
            <pc:docMk/>
            <pc:sldMk cId="3126847487" sldId="297"/>
            <ac:spMk id="11" creationId="{D222308F-9532-4CC7-A51D-2CA33B8D99B7}"/>
          </ac:spMkLst>
        </pc:spChg>
        <pc:spChg chg="add mod">
          <ac:chgData name=". Yohei" userId="f43dd7702d4ca82e" providerId="LiveId" clId="{EB852B7E-B744-4469-8AD9-A33766FC91C9}" dt="2021-05-17T14:30:51.864" v="1866"/>
          <ac:spMkLst>
            <pc:docMk/>
            <pc:sldMk cId="3126847487" sldId="297"/>
            <ac:spMk id="12" creationId="{2AB2B001-7E1C-49E4-882F-90622E90BB92}"/>
          </ac:spMkLst>
        </pc:spChg>
        <pc:spChg chg="add mod">
          <ac:chgData name=". Yohei" userId="f43dd7702d4ca82e" providerId="LiveId" clId="{EB852B7E-B744-4469-8AD9-A33766FC91C9}" dt="2021-05-17T14:31:15.322" v="1874" actId="14100"/>
          <ac:spMkLst>
            <pc:docMk/>
            <pc:sldMk cId="3126847487" sldId="297"/>
            <ac:spMk id="13" creationId="{493F15CC-4967-4066-BD9E-8AC15E722F22}"/>
          </ac:spMkLst>
        </pc:spChg>
      </pc:sldChg>
      <pc:sldChg chg="addSp delSp modSp add mod ord modNotesTx">
        <pc:chgData name=". Yohei" userId="f43dd7702d4ca82e" providerId="LiveId" clId="{EB852B7E-B744-4469-8AD9-A33766FC91C9}" dt="2021-05-22T12:59:25.126" v="4511" actId="20577"/>
        <pc:sldMkLst>
          <pc:docMk/>
          <pc:sldMk cId="1169674590" sldId="298"/>
        </pc:sldMkLst>
        <pc:spChg chg="del">
          <ac:chgData name=". Yohei" userId="f43dd7702d4ca82e" providerId="LiveId" clId="{EB852B7E-B744-4469-8AD9-A33766FC91C9}" dt="2021-05-17T14:22:27.706" v="1796" actId="478"/>
          <ac:spMkLst>
            <pc:docMk/>
            <pc:sldMk cId="1169674590" sldId="298"/>
            <ac:spMk id="4" creationId="{3E938D76-7FD8-4633-BB35-236FE04D046C}"/>
          </ac:spMkLst>
        </pc:spChg>
        <pc:spChg chg="del">
          <ac:chgData name=". Yohei" userId="f43dd7702d4ca82e" providerId="LiveId" clId="{EB852B7E-B744-4469-8AD9-A33766FC91C9}" dt="2021-05-17T14:20:32.587" v="1777" actId="478"/>
          <ac:spMkLst>
            <pc:docMk/>
            <pc:sldMk cId="1169674590" sldId="298"/>
            <ac:spMk id="6" creationId="{C105B539-FB18-46EA-9961-837AE5C5FF5B}"/>
          </ac:spMkLst>
        </pc:spChg>
        <pc:spChg chg="del">
          <ac:chgData name=". Yohei" userId="f43dd7702d4ca82e" providerId="LiveId" clId="{EB852B7E-B744-4469-8AD9-A33766FC91C9}" dt="2021-05-17T14:20:36.145" v="1778" actId="478"/>
          <ac:spMkLst>
            <pc:docMk/>
            <pc:sldMk cId="1169674590" sldId="298"/>
            <ac:spMk id="7" creationId="{72F3AC16-8254-4681-B28A-C8748D9A9110}"/>
          </ac:spMkLst>
        </pc:spChg>
        <pc:spChg chg="del mod">
          <ac:chgData name=". Yohei" userId="f43dd7702d4ca82e" providerId="LiveId" clId="{EB852B7E-B744-4469-8AD9-A33766FC91C9}" dt="2021-05-17T14:23:30.810" v="1802" actId="478"/>
          <ac:spMkLst>
            <pc:docMk/>
            <pc:sldMk cId="1169674590" sldId="298"/>
            <ac:spMk id="9" creationId="{669B24D2-996E-439B-A0FC-AA49CD957812}"/>
          </ac:spMkLst>
        </pc:spChg>
        <pc:spChg chg="add del mod">
          <ac:chgData name=". Yohei" userId="f43dd7702d4ca82e" providerId="LiveId" clId="{EB852B7E-B744-4469-8AD9-A33766FC91C9}" dt="2021-05-17T14:31:50.682" v="1880" actId="478"/>
          <ac:spMkLst>
            <pc:docMk/>
            <pc:sldMk cId="1169674590" sldId="298"/>
            <ac:spMk id="11" creationId="{F7CA9E30-8209-4464-9107-E5C577C9B5FD}"/>
          </ac:spMkLst>
        </pc:spChg>
        <pc:spChg chg="add mod">
          <ac:chgData name=". Yohei" userId="f43dd7702d4ca82e" providerId="LiveId" clId="{EB852B7E-B744-4469-8AD9-A33766FC91C9}" dt="2021-05-17T14:29:31.994" v="1857" actId="14100"/>
          <ac:spMkLst>
            <pc:docMk/>
            <pc:sldMk cId="1169674590" sldId="298"/>
            <ac:spMk id="12" creationId="{AEE12B5C-4501-4410-B6B5-20895F60C134}"/>
          </ac:spMkLst>
        </pc:spChg>
        <pc:spChg chg="add del mod">
          <ac:chgData name=". Yohei" userId="f43dd7702d4ca82e" providerId="LiveId" clId="{EB852B7E-B744-4469-8AD9-A33766FC91C9}" dt="2021-05-17T14:23:50.285" v="1804" actId="478"/>
          <ac:spMkLst>
            <pc:docMk/>
            <pc:sldMk cId="1169674590" sldId="298"/>
            <ac:spMk id="13" creationId="{0D1B096A-36E3-4910-B485-06F2F5C3752B}"/>
          </ac:spMkLst>
        </pc:spChg>
        <pc:spChg chg="add mod">
          <ac:chgData name=". Yohei" userId="f43dd7702d4ca82e" providerId="LiveId" clId="{EB852B7E-B744-4469-8AD9-A33766FC91C9}" dt="2021-05-17T14:31:42.433" v="1875"/>
          <ac:spMkLst>
            <pc:docMk/>
            <pc:sldMk cId="1169674590" sldId="298"/>
            <ac:spMk id="14" creationId="{8D9A26FE-A94D-4FA8-A51B-7F201196010C}"/>
          </ac:spMkLst>
        </pc:spChg>
        <pc:spChg chg="add mod ord">
          <ac:chgData name=". Yohei" userId="f43dd7702d4ca82e" providerId="LiveId" clId="{EB852B7E-B744-4469-8AD9-A33766FC91C9}" dt="2021-05-17T14:32:41.936" v="1888" actId="167"/>
          <ac:spMkLst>
            <pc:docMk/>
            <pc:sldMk cId="1169674590" sldId="298"/>
            <ac:spMk id="15" creationId="{F97440B7-850C-4A1C-A552-BC6D8EC5B0E9}"/>
          </ac:spMkLst>
        </pc:spChg>
        <pc:spChg chg="add mod ord">
          <ac:chgData name=". Yohei" userId="f43dd7702d4ca82e" providerId="LiveId" clId="{EB852B7E-B744-4469-8AD9-A33766FC91C9}" dt="2021-05-17T14:32:41.936" v="1888" actId="167"/>
          <ac:spMkLst>
            <pc:docMk/>
            <pc:sldMk cId="1169674590" sldId="298"/>
            <ac:spMk id="16" creationId="{659EF9D8-FF15-4F46-8D8E-F849339A233B}"/>
          </ac:spMkLst>
        </pc:spChg>
      </pc:sldChg>
      <pc:sldChg chg="addSp modSp add del mod ord modNotesTx">
        <pc:chgData name=". Yohei" userId="f43dd7702d4ca82e" providerId="LiveId" clId="{EB852B7E-B744-4469-8AD9-A33766FC91C9}" dt="2021-05-22T12:57:33.155" v="4494" actId="20577"/>
        <pc:sldMkLst>
          <pc:docMk/>
          <pc:sldMk cId="2291865682" sldId="299"/>
        </pc:sldMkLst>
        <pc:spChg chg="add mod">
          <ac:chgData name=". Yohei" userId="f43dd7702d4ca82e" providerId="LiveId" clId="{EB852B7E-B744-4469-8AD9-A33766FC91C9}" dt="2021-05-17T14:35:43.953" v="1919" actId="14100"/>
          <ac:spMkLst>
            <pc:docMk/>
            <pc:sldMk cId="2291865682" sldId="299"/>
            <ac:spMk id="11" creationId="{A594847D-C88B-4C67-9CE4-B083B5096710}"/>
          </ac:spMkLst>
        </pc:spChg>
        <pc:spChg chg="add mod">
          <ac:chgData name=". Yohei" userId="f43dd7702d4ca82e" providerId="LiveId" clId="{EB852B7E-B744-4469-8AD9-A33766FC91C9}" dt="2021-05-17T14:35:34.986" v="1918" actId="1076"/>
          <ac:spMkLst>
            <pc:docMk/>
            <pc:sldMk cId="2291865682" sldId="299"/>
            <ac:spMk id="12" creationId="{DDC4ED11-E218-44CA-9FD9-C1F501D7A021}"/>
          </ac:spMkLst>
        </pc:spChg>
        <pc:spChg chg="add mod">
          <ac:chgData name=". Yohei" userId="f43dd7702d4ca82e" providerId="LiveId" clId="{EB852B7E-B744-4469-8AD9-A33766FC91C9}" dt="2021-05-17T14:35:55.894" v="1923" actId="1036"/>
          <ac:spMkLst>
            <pc:docMk/>
            <pc:sldMk cId="2291865682" sldId="299"/>
            <ac:spMk id="13" creationId="{B6516A35-E0DF-4849-A0C7-5579B55F8B41}"/>
          </ac:spMkLst>
        </pc:spChg>
        <pc:spChg chg="add mod">
          <ac:chgData name=". Yohei" userId="f43dd7702d4ca82e" providerId="LiveId" clId="{EB852B7E-B744-4469-8AD9-A33766FC91C9}" dt="2021-05-17T14:35:55.894" v="1923" actId="1036"/>
          <ac:spMkLst>
            <pc:docMk/>
            <pc:sldMk cId="2291865682" sldId="299"/>
            <ac:spMk id="14" creationId="{5D33DBD1-CB2C-4C02-B83B-92AEBAAD15E7}"/>
          </ac:spMkLst>
        </pc:spChg>
        <pc:spChg chg="add mod">
          <ac:chgData name=". Yohei" userId="f43dd7702d4ca82e" providerId="LiveId" clId="{EB852B7E-B744-4469-8AD9-A33766FC91C9}" dt="2021-05-17T14:36:03.799" v="1926" actId="1035"/>
          <ac:spMkLst>
            <pc:docMk/>
            <pc:sldMk cId="2291865682" sldId="299"/>
            <ac:spMk id="15" creationId="{66349B8D-5ADA-4F1C-8CD4-783DE88C38D6}"/>
          </ac:spMkLst>
        </pc:spChg>
        <pc:spChg chg="add mod">
          <ac:chgData name=". Yohei" userId="f43dd7702d4ca82e" providerId="LiveId" clId="{EB852B7E-B744-4469-8AD9-A33766FC91C9}" dt="2021-05-17T14:36:03.799" v="1926" actId="1035"/>
          <ac:spMkLst>
            <pc:docMk/>
            <pc:sldMk cId="2291865682" sldId="299"/>
            <ac:spMk id="16" creationId="{BF6A7762-DE8C-488E-AB97-50955A6C8484}"/>
          </ac:spMkLst>
        </pc:spChg>
        <pc:spChg chg="add mod">
          <ac:chgData name=". Yohei" userId="f43dd7702d4ca82e" providerId="LiveId" clId="{EB852B7E-B744-4469-8AD9-A33766FC91C9}" dt="2021-05-17T14:36:10.162" v="1930" actId="1035"/>
          <ac:spMkLst>
            <pc:docMk/>
            <pc:sldMk cId="2291865682" sldId="299"/>
            <ac:spMk id="17" creationId="{85502F4E-6A5F-4602-BC52-0C6848F44B18}"/>
          </ac:spMkLst>
        </pc:spChg>
        <pc:spChg chg="add mod">
          <ac:chgData name=". Yohei" userId="f43dd7702d4ca82e" providerId="LiveId" clId="{EB852B7E-B744-4469-8AD9-A33766FC91C9}" dt="2021-05-17T14:36:10.162" v="1930" actId="1035"/>
          <ac:spMkLst>
            <pc:docMk/>
            <pc:sldMk cId="2291865682" sldId="299"/>
            <ac:spMk id="18" creationId="{0862CB60-B868-4DE9-86F9-D04954AB4453}"/>
          </ac:spMkLst>
        </pc:spChg>
        <pc:spChg chg="add mod">
          <ac:chgData name=". Yohei" userId="f43dd7702d4ca82e" providerId="LiveId" clId="{EB852B7E-B744-4469-8AD9-A33766FC91C9}" dt="2021-05-17T14:36:15.143" v="1933" actId="1035"/>
          <ac:spMkLst>
            <pc:docMk/>
            <pc:sldMk cId="2291865682" sldId="299"/>
            <ac:spMk id="19" creationId="{D688D1E7-69CD-4AC6-92A9-08255532F121}"/>
          </ac:spMkLst>
        </pc:spChg>
        <pc:spChg chg="add mod">
          <ac:chgData name=". Yohei" userId="f43dd7702d4ca82e" providerId="LiveId" clId="{EB852B7E-B744-4469-8AD9-A33766FC91C9}" dt="2021-05-17T14:36:15.143" v="1933" actId="1035"/>
          <ac:spMkLst>
            <pc:docMk/>
            <pc:sldMk cId="2291865682" sldId="299"/>
            <ac:spMk id="20" creationId="{A596C849-8F8D-42B8-B8EB-96D20275F941}"/>
          </ac:spMkLst>
        </pc:spChg>
        <pc:spChg chg="add mod">
          <ac:chgData name=". Yohei" userId="f43dd7702d4ca82e" providerId="LiveId" clId="{EB852B7E-B744-4469-8AD9-A33766FC91C9}" dt="2021-05-17T14:36:21.772" v="1937" actId="1036"/>
          <ac:spMkLst>
            <pc:docMk/>
            <pc:sldMk cId="2291865682" sldId="299"/>
            <ac:spMk id="21" creationId="{94D10398-82FD-499A-9585-3BB8DEE69842}"/>
          </ac:spMkLst>
        </pc:spChg>
        <pc:spChg chg="add mod">
          <ac:chgData name=". Yohei" userId="f43dd7702d4ca82e" providerId="LiveId" clId="{EB852B7E-B744-4469-8AD9-A33766FC91C9}" dt="2021-05-17T14:36:21.772" v="1937" actId="1036"/>
          <ac:spMkLst>
            <pc:docMk/>
            <pc:sldMk cId="2291865682" sldId="299"/>
            <ac:spMk id="22" creationId="{8908037E-9E0A-425B-88D9-49B61F4C3311}"/>
          </ac:spMkLst>
        </pc:spChg>
      </pc:sldChg>
      <pc:sldChg chg="modSp add del mod">
        <pc:chgData name=". Yohei" userId="f43dd7702d4ca82e" providerId="LiveId" clId="{EB852B7E-B744-4469-8AD9-A33766FC91C9}" dt="2021-05-17T14:35:02.950" v="1908" actId="47"/>
        <pc:sldMkLst>
          <pc:docMk/>
          <pc:sldMk cId="780820847" sldId="300"/>
        </pc:sldMkLst>
        <pc:spChg chg="mod">
          <ac:chgData name=". Yohei" userId="f43dd7702d4ca82e" providerId="LiveId" clId="{EB852B7E-B744-4469-8AD9-A33766FC91C9}" dt="2021-05-17T14:21:11.931" v="1780" actId="14100"/>
          <ac:spMkLst>
            <pc:docMk/>
            <pc:sldMk cId="780820847" sldId="300"/>
            <ac:spMk id="13" creationId="{0D1B096A-36E3-4910-B485-06F2F5C3752B}"/>
          </ac:spMkLst>
        </pc:spChg>
      </pc:sldChg>
      <pc:sldChg chg="add del">
        <pc:chgData name=". Yohei" userId="f43dd7702d4ca82e" providerId="LiveId" clId="{EB852B7E-B744-4469-8AD9-A33766FC91C9}" dt="2021-05-17T14:35:04.370" v="1909" actId="47"/>
        <pc:sldMkLst>
          <pc:docMk/>
          <pc:sldMk cId="865792917" sldId="301"/>
        </pc:sldMkLst>
      </pc:sldChg>
      <pc:sldChg chg="addSp modSp add del mod">
        <pc:chgData name=". Yohei" userId="f43dd7702d4ca82e" providerId="LiveId" clId="{EB852B7E-B744-4469-8AD9-A33766FC91C9}" dt="2021-05-17T14:35:05.728" v="1910" actId="47"/>
        <pc:sldMkLst>
          <pc:docMk/>
          <pc:sldMk cId="107759842" sldId="302"/>
        </pc:sldMkLst>
        <pc:spChg chg="mod">
          <ac:chgData name=". Yohei" userId="f43dd7702d4ca82e" providerId="LiveId" clId="{EB852B7E-B744-4469-8AD9-A33766FC91C9}" dt="2021-05-17T14:21:43.323" v="1783" actId="14100"/>
          <ac:spMkLst>
            <pc:docMk/>
            <pc:sldMk cId="107759842" sldId="302"/>
            <ac:spMk id="13" creationId="{0D1B096A-36E3-4910-B485-06F2F5C3752B}"/>
          </ac:spMkLst>
        </pc:spChg>
        <pc:spChg chg="add mod">
          <ac:chgData name=". Yohei" userId="f43dd7702d4ca82e" providerId="LiveId" clId="{EB852B7E-B744-4469-8AD9-A33766FC91C9}" dt="2021-05-17T14:22:04.986" v="1795" actId="14100"/>
          <ac:spMkLst>
            <pc:docMk/>
            <pc:sldMk cId="107759842" sldId="302"/>
            <ac:spMk id="14" creationId="{E4041E5B-BF19-4024-9407-DF0746B2342E}"/>
          </ac:spMkLst>
        </pc:spChg>
      </pc:sldChg>
      <pc:sldChg chg="add del">
        <pc:chgData name=". Yohei" userId="f43dd7702d4ca82e" providerId="LiveId" clId="{EB852B7E-B744-4469-8AD9-A33766FC91C9}" dt="2021-05-17T14:35:01.670" v="1907" actId="47"/>
        <pc:sldMkLst>
          <pc:docMk/>
          <pc:sldMk cId="3466949519" sldId="303"/>
        </pc:sldMkLst>
      </pc:sldChg>
      <pc:sldChg chg="addSp delSp modSp add mod ord modNotesTx">
        <pc:chgData name=". Yohei" userId="f43dd7702d4ca82e" providerId="LiveId" clId="{EB852B7E-B744-4469-8AD9-A33766FC91C9}" dt="2021-05-17T14:55:16.078" v="3396" actId="20577"/>
        <pc:sldMkLst>
          <pc:docMk/>
          <pc:sldMk cId="1628438298" sldId="304"/>
        </pc:sldMkLst>
        <pc:spChg chg="ord">
          <ac:chgData name=". Yohei" userId="f43dd7702d4ca82e" providerId="LiveId" clId="{EB852B7E-B744-4469-8AD9-A33766FC91C9}" dt="2021-05-17T14:29:38.827" v="1858" actId="166"/>
          <ac:spMkLst>
            <pc:docMk/>
            <pc:sldMk cId="1628438298" sldId="304"/>
            <ac:spMk id="9" creationId="{669B24D2-996E-439B-A0FC-AA49CD957812}"/>
          </ac:spMkLst>
        </pc:spChg>
        <pc:spChg chg="del mod">
          <ac:chgData name=". Yohei" userId="f43dd7702d4ca82e" providerId="LiveId" clId="{EB852B7E-B744-4469-8AD9-A33766FC91C9}" dt="2021-05-17T14:32:08.298" v="1885" actId="478"/>
          <ac:spMkLst>
            <pc:docMk/>
            <pc:sldMk cId="1628438298" sldId="304"/>
            <ac:spMk id="11" creationId="{F7CA9E30-8209-4464-9107-E5C577C9B5FD}"/>
          </ac:spMkLst>
        </pc:spChg>
        <pc:spChg chg="mod">
          <ac:chgData name=". Yohei" userId="f43dd7702d4ca82e" providerId="LiveId" clId="{EB852B7E-B744-4469-8AD9-A33766FC91C9}" dt="2021-05-17T14:29:16.914" v="1855" actId="14100"/>
          <ac:spMkLst>
            <pc:docMk/>
            <pc:sldMk cId="1628438298" sldId="304"/>
            <ac:spMk id="12" creationId="{AEE12B5C-4501-4410-B6B5-20895F60C134}"/>
          </ac:spMkLst>
        </pc:spChg>
        <pc:spChg chg="mod ord">
          <ac:chgData name=". Yohei" userId="f43dd7702d4ca82e" providerId="LiveId" clId="{EB852B7E-B744-4469-8AD9-A33766FC91C9}" dt="2021-05-17T14:29:42.670" v="1859" actId="166"/>
          <ac:spMkLst>
            <pc:docMk/>
            <pc:sldMk cId="1628438298" sldId="304"/>
            <ac:spMk id="13" creationId="{0D1B096A-36E3-4910-B485-06F2F5C3752B}"/>
          </ac:spMkLst>
        </pc:spChg>
        <pc:spChg chg="add mod">
          <ac:chgData name=". Yohei" userId="f43dd7702d4ca82e" providerId="LiveId" clId="{EB852B7E-B744-4469-8AD9-A33766FC91C9}" dt="2021-05-17T14:32:15.298" v="1886"/>
          <ac:spMkLst>
            <pc:docMk/>
            <pc:sldMk cId="1628438298" sldId="304"/>
            <ac:spMk id="14" creationId="{B48D718C-BC3F-484A-B5F9-78069BF9A508}"/>
          </ac:spMkLst>
        </pc:spChg>
        <pc:spChg chg="add mod">
          <ac:chgData name=". Yohei" userId="f43dd7702d4ca82e" providerId="LiveId" clId="{EB852B7E-B744-4469-8AD9-A33766FC91C9}" dt="2021-05-17T14:32:15.298" v="1886"/>
          <ac:spMkLst>
            <pc:docMk/>
            <pc:sldMk cId="1628438298" sldId="304"/>
            <ac:spMk id="15" creationId="{5FBE2D25-A4A3-460F-9A9F-9955C72BF028}"/>
          </ac:spMkLst>
        </pc:spChg>
        <pc:spChg chg="add mod">
          <ac:chgData name=". Yohei" userId="f43dd7702d4ca82e" providerId="LiveId" clId="{EB852B7E-B744-4469-8AD9-A33766FC91C9}" dt="2021-05-17T14:32:15.298" v="1886"/>
          <ac:spMkLst>
            <pc:docMk/>
            <pc:sldMk cId="1628438298" sldId="304"/>
            <ac:spMk id="16" creationId="{A91F9E22-8325-450C-8B77-49C37CCCE576}"/>
          </ac:spMkLst>
        </pc:spChg>
      </pc:sldChg>
      <pc:sldChg chg="add del">
        <pc:chgData name=". Yohei" userId="f43dd7702d4ca82e" providerId="LiveId" clId="{EB852B7E-B744-4469-8AD9-A33766FC91C9}" dt="2021-05-17T14:35:00.663" v="1906" actId="47"/>
        <pc:sldMkLst>
          <pc:docMk/>
          <pc:sldMk cId="3107669718" sldId="305"/>
        </pc:sldMkLst>
      </pc:sldChg>
      <pc:sldChg chg="addSp delSp modSp add mod ord modNotesTx">
        <pc:chgData name=". Yohei" userId="f43dd7702d4ca82e" providerId="LiveId" clId="{EB852B7E-B744-4469-8AD9-A33766FC91C9}" dt="2021-05-17T14:55:53.994" v="3398"/>
        <pc:sldMkLst>
          <pc:docMk/>
          <pc:sldMk cId="3594849736" sldId="306"/>
        </pc:sldMkLst>
        <pc:spChg chg="del mod">
          <ac:chgData name=". Yohei" userId="f43dd7702d4ca82e" providerId="LiveId" clId="{EB852B7E-B744-4469-8AD9-A33766FC91C9}" dt="2021-05-17T14:27:14.220" v="1842" actId="478"/>
          <ac:spMkLst>
            <pc:docMk/>
            <pc:sldMk cId="3594849736" sldId="306"/>
            <ac:spMk id="4" creationId="{3E938D76-7FD8-4633-BB35-236FE04D046C}"/>
          </ac:spMkLst>
        </pc:spChg>
        <pc:spChg chg="del">
          <ac:chgData name=". Yohei" userId="f43dd7702d4ca82e" providerId="LiveId" clId="{EB852B7E-B744-4469-8AD9-A33766FC91C9}" dt="2021-05-17T14:27:11.089" v="1840" actId="478"/>
          <ac:spMkLst>
            <pc:docMk/>
            <pc:sldMk cId="3594849736" sldId="306"/>
            <ac:spMk id="6" creationId="{C105B539-FB18-46EA-9961-837AE5C5FF5B}"/>
          </ac:spMkLst>
        </pc:spChg>
        <pc:spChg chg="ord">
          <ac:chgData name=". Yohei" userId="f43dd7702d4ca82e" providerId="LiveId" clId="{EB852B7E-B744-4469-8AD9-A33766FC91C9}" dt="2021-05-17T14:29:52.507" v="1860" actId="166"/>
          <ac:spMkLst>
            <pc:docMk/>
            <pc:sldMk cId="3594849736" sldId="306"/>
            <ac:spMk id="7" creationId="{72F3AC16-8254-4681-B28A-C8748D9A9110}"/>
          </ac:spMkLst>
        </pc:spChg>
        <pc:spChg chg="del">
          <ac:chgData name=". Yohei" userId="f43dd7702d4ca82e" providerId="LiveId" clId="{EB852B7E-B744-4469-8AD9-A33766FC91C9}" dt="2021-05-17T14:26:02.382" v="1830" actId="478"/>
          <ac:spMkLst>
            <pc:docMk/>
            <pc:sldMk cId="3594849736" sldId="306"/>
            <ac:spMk id="11" creationId="{F7CA9E30-8209-4464-9107-E5C577C9B5FD}"/>
          </ac:spMkLst>
        </pc:spChg>
        <pc:spChg chg="del">
          <ac:chgData name=". Yohei" userId="f43dd7702d4ca82e" providerId="LiveId" clId="{EB852B7E-B744-4469-8AD9-A33766FC91C9}" dt="2021-05-17T14:26:03.468" v="1831" actId="478"/>
          <ac:spMkLst>
            <pc:docMk/>
            <pc:sldMk cId="3594849736" sldId="306"/>
            <ac:spMk id="12" creationId="{AEE12B5C-4501-4410-B6B5-20895F60C134}"/>
          </ac:spMkLst>
        </pc:spChg>
        <pc:spChg chg="mod ord">
          <ac:chgData name=". Yohei" userId="f43dd7702d4ca82e" providerId="LiveId" clId="{EB852B7E-B744-4469-8AD9-A33766FC91C9}" dt="2021-05-17T14:33:29.687" v="1894" actId="166"/>
          <ac:spMkLst>
            <pc:docMk/>
            <pc:sldMk cId="3594849736" sldId="306"/>
            <ac:spMk id="13" creationId="{0D1B096A-36E3-4910-B485-06F2F5C3752B}"/>
          </ac:spMkLst>
        </pc:spChg>
        <pc:spChg chg="add mod">
          <ac:chgData name=". Yohei" userId="f43dd7702d4ca82e" providerId="LiveId" clId="{EB852B7E-B744-4469-8AD9-A33766FC91C9}" dt="2021-05-17T14:28:38.164" v="1850" actId="14100"/>
          <ac:spMkLst>
            <pc:docMk/>
            <pc:sldMk cId="3594849736" sldId="306"/>
            <ac:spMk id="14" creationId="{0CF8C21B-9BBF-4CD5-9E52-A7740719C9B8}"/>
          </ac:spMkLst>
        </pc:spChg>
        <pc:spChg chg="add del mod">
          <ac:chgData name=". Yohei" userId="f43dd7702d4ca82e" providerId="LiveId" clId="{EB852B7E-B744-4469-8AD9-A33766FC91C9}" dt="2021-05-17T14:33:01.447" v="1889" actId="478"/>
          <ac:spMkLst>
            <pc:docMk/>
            <pc:sldMk cId="3594849736" sldId="306"/>
            <ac:spMk id="15" creationId="{2096AE19-905C-4AF0-96BA-59FEF74AEEFA}"/>
          </ac:spMkLst>
        </pc:spChg>
        <pc:spChg chg="add mod">
          <ac:chgData name=". Yohei" userId="f43dd7702d4ca82e" providerId="LiveId" clId="{EB852B7E-B744-4469-8AD9-A33766FC91C9}" dt="2021-05-17T14:26:19.890" v="1833"/>
          <ac:spMkLst>
            <pc:docMk/>
            <pc:sldMk cId="3594849736" sldId="306"/>
            <ac:spMk id="16" creationId="{F76CD159-A0DA-4049-8FC0-B860F9748961}"/>
          </ac:spMkLst>
        </pc:spChg>
        <pc:spChg chg="add mod">
          <ac:chgData name=". Yohei" userId="f43dd7702d4ca82e" providerId="LiveId" clId="{EB852B7E-B744-4469-8AD9-A33766FC91C9}" dt="2021-05-17T14:33:02.761" v="1890"/>
          <ac:spMkLst>
            <pc:docMk/>
            <pc:sldMk cId="3594849736" sldId="306"/>
            <ac:spMk id="17" creationId="{4575766D-7991-436E-91A8-DC5D1E1D748D}"/>
          </ac:spMkLst>
        </pc:spChg>
        <pc:spChg chg="add mod">
          <ac:chgData name=". Yohei" userId="f43dd7702d4ca82e" providerId="LiveId" clId="{EB852B7E-B744-4469-8AD9-A33766FC91C9}" dt="2021-05-17T14:33:02.761" v="1890"/>
          <ac:spMkLst>
            <pc:docMk/>
            <pc:sldMk cId="3594849736" sldId="306"/>
            <ac:spMk id="18" creationId="{29592699-10C9-4827-B725-A4BDBCE35F5C}"/>
          </ac:spMkLst>
        </pc:spChg>
        <pc:spChg chg="add mod">
          <ac:chgData name=". Yohei" userId="f43dd7702d4ca82e" providerId="LiveId" clId="{EB852B7E-B744-4469-8AD9-A33766FC91C9}" dt="2021-05-17T14:33:16.590" v="1891"/>
          <ac:spMkLst>
            <pc:docMk/>
            <pc:sldMk cId="3594849736" sldId="306"/>
            <ac:spMk id="19" creationId="{4BA04E74-D564-490A-ACE4-4062A01B8F52}"/>
          </ac:spMkLst>
        </pc:spChg>
      </pc:sldChg>
      <pc:sldChg chg="addSp delSp modSp add del mod">
        <pc:chgData name=". Yohei" userId="f43dd7702d4ca82e" providerId="LiveId" clId="{EB852B7E-B744-4469-8AD9-A33766FC91C9}" dt="2021-05-17T14:34:07.935" v="1896" actId="47"/>
        <pc:sldMkLst>
          <pc:docMk/>
          <pc:sldMk cId="3030580489" sldId="307"/>
        </pc:sldMkLst>
        <pc:spChg chg="del">
          <ac:chgData name=". Yohei" userId="f43dd7702d4ca82e" providerId="LiveId" clId="{EB852B7E-B744-4469-8AD9-A33766FC91C9}" dt="2021-05-17T14:30:33.443" v="1865" actId="478"/>
          <ac:spMkLst>
            <pc:docMk/>
            <pc:sldMk cId="3030580489" sldId="307"/>
            <ac:spMk id="4" creationId="{3E938D76-7FD8-4633-BB35-236FE04D046C}"/>
          </ac:spMkLst>
        </pc:spChg>
        <pc:spChg chg="ord">
          <ac:chgData name=". Yohei" userId="f43dd7702d4ca82e" providerId="LiveId" clId="{EB852B7E-B744-4469-8AD9-A33766FC91C9}" dt="2021-05-17T14:30:22.342" v="1863" actId="166"/>
          <ac:spMkLst>
            <pc:docMk/>
            <pc:sldMk cId="3030580489" sldId="307"/>
            <ac:spMk id="6" creationId="{C105B539-FB18-46EA-9961-837AE5C5FF5B}"/>
          </ac:spMkLst>
        </pc:spChg>
        <pc:spChg chg="add mod ord">
          <ac:chgData name=". Yohei" userId="f43dd7702d4ca82e" providerId="LiveId" clId="{EB852B7E-B744-4469-8AD9-A33766FC91C9}" dt="2021-05-17T14:30:26.291" v="1864" actId="166"/>
          <ac:spMkLst>
            <pc:docMk/>
            <pc:sldMk cId="3030580489" sldId="307"/>
            <ac:spMk id="17" creationId="{25445BDA-5CCC-43EE-AC27-8004EFCBC6BA}"/>
          </ac:spMkLst>
        </pc:spChg>
      </pc:sldChg>
      <pc:sldChg chg="add del">
        <pc:chgData name=". Yohei" userId="f43dd7702d4ca82e" providerId="LiveId" clId="{EB852B7E-B744-4469-8AD9-A33766FC91C9}" dt="2021-05-17T14:34:59.682" v="1905" actId="47"/>
        <pc:sldMkLst>
          <pc:docMk/>
          <pc:sldMk cId="909558832" sldId="308"/>
        </pc:sldMkLst>
      </pc:sldChg>
      <pc:sldChg chg="addSp delSp modSp add mod ord modAnim modNotesTx">
        <pc:chgData name=". Yohei" userId="f43dd7702d4ca82e" providerId="LiveId" clId="{EB852B7E-B744-4469-8AD9-A33766FC91C9}" dt="2021-05-22T12:57:00.790" v="4474" actId="20577"/>
        <pc:sldMkLst>
          <pc:docMk/>
          <pc:sldMk cId="3246526945" sldId="309"/>
        </pc:sldMkLst>
        <pc:spChg chg="add mod">
          <ac:chgData name=". Yohei" userId="f43dd7702d4ca82e" providerId="LiveId" clId="{EB852B7E-B744-4469-8AD9-A33766FC91C9}" dt="2021-05-17T14:34:17.552" v="1897"/>
          <ac:spMkLst>
            <pc:docMk/>
            <pc:sldMk cId="3246526945" sldId="309"/>
            <ac:spMk id="15" creationId="{C64CB94E-0556-4C49-AE23-B713FE4B6138}"/>
          </ac:spMkLst>
        </pc:spChg>
        <pc:spChg chg="add del mod">
          <ac:chgData name=". Yohei" userId="f43dd7702d4ca82e" providerId="LiveId" clId="{EB852B7E-B744-4469-8AD9-A33766FC91C9}" dt="2021-05-17T14:58:46.489" v="3470" actId="478"/>
          <ac:spMkLst>
            <pc:docMk/>
            <pc:sldMk cId="3246526945" sldId="309"/>
            <ac:spMk id="20" creationId="{C1F2C4A2-4E33-4D9C-8760-39B3559E7329}"/>
          </ac:spMkLst>
        </pc:spChg>
        <pc:spChg chg="add mod">
          <ac:chgData name=". Yohei" userId="f43dd7702d4ca82e" providerId="LiveId" clId="{EB852B7E-B744-4469-8AD9-A33766FC91C9}" dt="2021-05-17T14:58:48.483" v="3471"/>
          <ac:spMkLst>
            <pc:docMk/>
            <pc:sldMk cId="3246526945" sldId="309"/>
            <ac:spMk id="21" creationId="{87E2A29F-1596-4D28-B320-E88513F98736}"/>
          </ac:spMkLst>
        </pc:spChg>
        <pc:spChg chg="add mod">
          <ac:chgData name=". Yohei" userId="f43dd7702d4ca82e" providerId="LiveId" clId="{EB852B7E-B744-4469-8AD9-A33766FC91C9}" dt="2021-05-17T14:58:54.339" v="3473" actId="1076"/>
          <ac:spMkLst>
            <pc:docMk/>
            <pc:sldMk cId="3246526945" sldId="309"/>
            <ac:spMk id="22" creationId="{E6AACE69-E970-430C-B6E6-5EFE47757D01}"/>
          </ac:spMkLst>
        </pc:spChg>
      </pc:sldChg>
      <pc:sldChg chg="addSp modSp add mod modAnim modNotesTx">
        <pc:chgData name=". Yohei" userId="f43dd7702d4ca82e" providerId="LiveId" clId="{EB852B7E-B744-4469-8AD9-A33766FC91C9}" dt="2021-05-22T12:40:52.818" v="4439" actId="20577"/>
        <pc:sldMkLst>
          <pc:docMk/>
          <pc:sldMk cId="3488378723" sldId="310"/>
        </pc:sldMkLst>
        <pc:spChg chg="add mod">
          <ac:chgData name=". Yohei" userId="f43dd7702d4ca82e" providerId="LiveId" clId="{EB852B7E-B744-4469-8AD9-A33766FC91C9}" dt="2021-05-17T14:56:07.352" v="3401" actId="1076"/>
          <ac:spMkLst>
            <pc:docMk/>
            <pc:sldMk cId="3488378723" sldId="310"/>
            <ac:spMk id="15" creationId="{CE68FDF2-BE1D-42C6-902F-9A27372E7CAB}"/>
          </ac:spMkLst>
        </pc:spChg>
      </pc:sldChg>
    </pc:docChg>
  </pc:docChgLst>
  <pc:docChgLst>
    <pc:chgData name=". Yohei" userId="f43dd7702d4ca82e" providerId="LiveId" clId="{C1419C4C-5F3F-4BF9-8D5F-9B89FCD53984}"/>
    <pc:docChg chg="undo custSel addSld delSld modSld sldOrd">
      <pc:chgData name=". Yohei" userId="f43dd7702d4ca82e" providerId="LiveId" clId="{C1419C4C-5F3F-4BF9-8D5F-9B89FCD53984}" dt="2021-05-12T14:39:16.231" v="9337" actId="1076"/>
      <pc:docMkLst>
        <pc:docMk/>
      </pc:docMkLst>
      <pc:sldChg chg="del">
        <pc:chgData name=". Yohei" userId="f43dd7702d4ca82e" providerId="LiveId" clId="{C1419C4C-5F3F-4BF9-8D5F-9B89FCD53984}" dt="2021-05-12T14:36:03.613" v="9307" actId="47"/>
        <pc:sldMkLst>
          <pc:docMk/>
          <pc:sldMk cId="834301038" sldId="256"/>
        </pc:sldMkLst>
      </pc:sldChg>
      <pc:sldChg chg="delSp modSp del mod">
        <pc:chgData name=". Yohei" userId="f43dd7702d4ca82e" providerId="LiveId" clId="{C1419C4C-5F3F-4BF9-8D5F-9B89FCD53984}" dt="2021-05-12T14:36:05.924" v="9308" actId="47"/>
        <pc:sldMkLst>
          <pc:docMk/>
          <pc:sldMk cId="353937461" sldId="259"/>
        </pc:sldMkLst>
        <pc:spChg chg="mod">
          <ac:chgData name=". Yohei" userId="f43dd7702d4ca82e" providerId="LiveId" clId="{C1419C4C-5F3F-4BF9-8D5F-9B89FCD53984}" dt="2021-05-08T23:47:56.265" v="112" actId="1036"/>
          <ac:spMkLst>
            <pc:docMk/>
            <pc:sldMk cId="353937461" sldId="259"/>
            <ac:spMk id="5" creationId="{00000000-0000-0000-0000-000000000000}"/>
          </ac:spMkLst>
        </pc:spChg>
        <pc:picChg chg="del">
          <ac:chgData name=". Yohei" userId="f43dd7702d4ca82e" providerId="LiveId" clId="{C1419C4C-5F3F-4BF9-8D5F-9B89FCD53984}" dt="2021-05-08T23:47:41.957" v="98" actId="478"/>
          <ac:picMkLst>
            <pc:docMk/>
            <pc:sldMk cId="353937461" sldId="259"/>
            <ac:picMk id="1026" creationId="{00000000-0000-0000-0000-000000000000}"/>
          </ac:picMkLst>
        </pc:picChg>
      </pc:sldChg>
      <pc:sldChg chg="addSp modSp mod modNotesTx">
        <pc:chgData name=". Yohei" userId="f43dd7702d4ca82e" providerId="LiveId" clId="{C1419C4C-5F3F-4BF9-8D5F-9B89FCD53984}" dt="2021-05-09T03:17:10.696" v="2995" actId="6549"/>
        <pc:sldMkLst>
          <pc:docMk/>
          <pc:sldMk cId="1571658226" sldId="260"/>
        </pc:sldMkLst>
        <pc:spChg chg="mod">
          <ac:chgData name=". Yohei" userId="f43dd7702d4ca82e" providerId="LiveId" clId="{C1419C4C-5F3F-4BF9-8D5F-9B89FCD53984}" dt="2021-05-09T00:32:07.362" v="403" actId="1035"/>
          <ac:spMkLst>
            <pc:docMk/>
            <pc:sldMk cId="1571658226" sldId="260"/>
            <ac:spMk id="3" creationId="{7EE3B8E1-3FA1-8146-B7B2-92C3885E6F8B}"/>
          </ac:spMkLst>
        </pc:spChg>
        <pc:spChg chg="mod">
          <ac:chgData name=". Yohei" userId="f43dd7702d4ca82e" providerId="LiveId" clId="{C1419C4C-5F3F-4BF9-8D5F-9B89FCD53984}" dt="2021-05-09T00:33:53.635" v="439" actId="20577"/>
          <ac:spMkLst>
            <pc:docMk/>
            <pc:sldMk cId="1571658226" sldId="260"/>
            <ac:spMk id="5" creationId="{00000000-0000-0000-0000-000000000000}"/>
          </ac:spMkLst>
        </pc:spChg>
        <pc:picChg chg="add mod">
          <ac:chgData name=". Yohei" userId="f43dd7702d4ca82e" providerId="LiveId" clId="{C1419C4C-5F3F-4BF9-8D5F-9B89FCD53984}" dt="2021-05-09T00:33:57.712" v="444" actId="1038"/>
          <ac:picMkLst>
            <pc:docMk/>
            <pc:sldMk cId="1571658226" sldId="260"/>
            <ac:picMk id="1026" creationId="{47F5E8F5-D486-4981-B949-DBB19366D8F6}"/>
          </ac:picMkLst>
        </pc:picChg>
      </pc:sldChg>
      <pc:sldChg chg="modNotesTx">
        <pc:chgData name=". Yohei" userId="f43dd7702d4ca82e" providerId="LiveId" clId="{C1419C4C-5F3F-4BF9-8D5F-9B89FCD53984}" dt="2021-05-11T13:20:58.180" v="5006" actId="20577"/>
        <pc:sldMkLst>
          <pc:docMk/>
          <pc:sldMk cId="673581270" sldId="263"/>
        </pc:sldMkLst>
      </pc:sldChg>
      <pc:sldChg chg="modSp mod modNotesTx">
        <pc:chgData name=". Yohei" userId="f43dd7702d4ca82e" providerId="LiveId" clId="{C1419C4C-5F3F-4BF9-8D5F-9B89FCD53984}" dt="2021-05-12T14:35:45.737" v="9304"/>
        <pc:sldMkLst>
          <pc:docMk/>
          <pc:sldMk cId="922940006" sldId="264"/>
        </pc:sldMkLst>
        <pc:spChg chg="mod">
          <ac:chgData name=". Yohei" userId="f43dd7702d4ca82e" providerId="LiveId" clId="{C1419C4C-5F3F-4BF9-8D5F-9B89FCD53984}" dt="2021-05-09T04:42:34.719" v="4229" actId="1037"/>
          <ac:spMkLst>
            <pc:docMk/>
            <pc:sldMk cId="922940006" sldId="264"/>
            <ac:spMk id="2" creationId="{00000000-0000-0000-0000-000000000000}"/>
          </ac:spMkLst>
        </pc:spChg>
        <pc:spChg chg="mod">
          <ac:chgData name=". Yohei" userId="f43dd7702d4ca82e" providerId="LiveId" clId="{C1419C4C-5F3F-4BF9-8D5F-9B89FCD53984}" dt="2021-05-09T04:41:52.628" v="4218" actId="1036"/>
          <ac:spMkLst>
            <pc:docMk/>
            <pc:sldMk cId="922940006" sldId="264"/>
            <ac:spMk id="3" creationId="{00000000-0000-0000-0000-000000000000}"/>
          </ac:spMkLst>
        </pc:spChg>
        <pc:spChg chg="mod">
          <ac:chgData name=". Yohei" userId="f43dd7702d4ca82e" providerId="LiveId" clId="{C1419C4C-5F3F-4BF9-8D5F-9B89FCD53984}" dt="2021-05-09T04:41:59.568" v="4222" actId="1036"/>
          <ac:spMkLst>
            <pc:docMk/>
            <pc:sldMk cId="922940006" sldId="264"/>
            <ac:spMk id="4" creationId="{00000000-0000-0000-0000-000000000000}"/>
          </ac:spMkLst>
        </pc:spChg>
        <pc:spChg chg="mod">
          <ac:chgData name=". Yohei" userId="f43dd7702d4ca82e" providerId="LiveId" clId="{C1419C4C-5F3F-4BF9-8D5F-9B89FCD53984}" dt="2021-05-09T00:56:03.725" v="1207" actId="242"/>
          <ac:spMkLst>
            <pc:docMk/>
            <pc:sldMk cId="922940006" sldId="264"/>
            <ac:spMk id="5" creationId="{00000000-0000-0000-0000-000000000000}"/>
          </ac:spMkLst>
        </pc:spChg>
        <pc:spChg chg="mod">
          <ac:chgData name=". Yohei" userId="f43dd7702d4ca82e" providerId="LiveId" clId="{C1419C4C-5F3F-4BF9-8D5F-9B89FCD53984}" dt="2021-05-09T04:41:50.398" v="4214" actId="1035"/>
          <ac:spMkLst>
            <pc:docMk/>
            <pc:sldMk cId="922940006" sldId="264"/>
            <ac:spMk id="7" creationId="{00000000-0000-0000-0000-000000000000}"/>
          </ac:spMkLst>
        </pc:spChg>
      </pc:sldChg>
      <pc:sldChg chg="addSp delSp modSp del mod ord">
        <pc:chgData name=". Yohei" userId="f43dd7702d4ca82e" providerId="LiveId" clId="{C1419C4C-5F3F-4BF9-8D5F-9B89FCD53984}" dt="2021-05-09T00:55:14.048" v="1203" actId="47"/>
        <pc:sldMkLst>
          <pc:docMk/>
          <pc:sldMk cId="187748396" sldId="265"/>
        </pc:sldMkLst>
        <pc:spChg chg="del">
          <ac:chgData name=". Yohei" userId="f43dd7702d4ca82e" providerId="LiveId" clId="{C1419C4C-5F3F-4BF9-8D5F-9B89FCD53984}" dt="2021-05-08T23:41:17.516" v="26" actId="478"/>
          <ac:spMkLst>
            <pc:docMk/>
            <pc:sldMk cId="187748396" sldId="265"/>
            <ac:spMk id="5" creationId="{00000000-0000-0000-0000-000000000000}"/>
          </ac:spMkLst>
        </pc:spChg>
        <pc:spChg chg="add mod">
          <ac:chgData name=". Yohei" userId="f43dd7702d4ca82e" providerId="LiveId" clId="{C1419C4C-5F3F-4BF9-8D5F-9B89FCD53984}" dt="2021-05-08T23:41:23.544" v="27"/>
          <ac:spMkLst>
            <pc:docMk/>
            <pc:sldMk cId="187748396" sldId="265"/>
            <ac:spMk id="6" creationId="{1A2E380E-CD39-474E-917D-D99E228017A2}"/>
          </ac:spMkLst>
        </pc:spChg>
      </pc:sldChg>
      <pc:sldChg chg="modSp mod ord modNotesTx">
        <pc:chgData name=". Yohei" userId="f43dd7702d4ca82e" providerId="LiveId" clId="{C1419C4C-5F3F-4BF9-8D5F-9B89FCD53984}" dt="2021-05-09T03:23:47.443" v="3843" actId="20577"/>
        <pc:sldMkLst>
          <pc:docMk/>
          <pc:sldMk cId="1919762954" sldId="267"/>
        </pc:sldMkLst>
        <pc:spChg chg="mod">
          <ac:chgData name=". Yohei" userId="f43dd7702d4ca82e" providerId="LiveId" clId="{C1419C4C-5F3F-4BF9-8D5F-9B89FCD53984}" dt="2021-05-09T03:19:46.004" v="3400" actId="20577"/>
          <ac:spMkLst>
            <pc:docMk/>
            <pc:sldMk cId="1919762954" sldId="267"/>
            <ac:spMk id="5" creationId="{00000000-0000-0000-0000-000000000000}"/>
          </ac:spMkLst>
        </pc:spChg>
      </pc:sldChg>
      <pc:sldChg chg="del">
        <pc:chgData name=". Yohei" userId="f43dd7702d4ca82e" providerId="LiveId" clId="{C1419C4C-5F3F-4BF9-8D5F-9B89FCD53984}" dt="2021-05-12T14:36:02.478" v="9306" actId="47"/>
        <pc:sldMkLst>
          <pc:docMk/>
          <pc:sldMk cId="3612699055" sldId="275"/>
        </pc:sldMkLst>
      </pc:sldChg>
      <pc:sldChg chg="addSp delSp modSp mod ord modNotesTx">
        <pc:chgData name=". Yohei" userId="f43dd7702d4ca82e" providerId="LiveId" clId="{C1419C4C-5F3F-4BF9-8D5F-9B89FCD53984}" dt="2021-05-12T14:34:01.787" v="9209"/>
        <pc:sldMkLst>
          <pc:docMk/>
          <pc:sldMk cId="4019388456" sldId="277"/>
        </pc:sldMkLst>
        <pc:picChg chg="add del mod modCrop">
          <ac:chgData name=". Yohei" userId="f43dd7702d4ca82e" providerId="LiveId" clId="{C1419C4C-5F3F-4BF9-8D5F-9B89FCD53984}" dt="2021-05-12T14:32:48.389" v="9202" actId="478"/>
          <ac:picMkLst>
            <pc:docMk/>
            <pc:sldMk cId="4019388456" sldId="277"/>
            <ac:picMk id="4" creationId="{F30BAE4A-7743-49BA-B62B-05158BC2EC48}"/>
          </ac:picMkLst>
        </pc:picChg>
      </pc:sldChg>
      <pc:sldChg chg="del">
        <pc:chgData name=". Yohei" userId="f43dd7702d4ca82e" providerId="LiveId" clId="{C1419C4C-5F3F-4BF9-8D5F-9B89FCD53984}" dt="2021-05-09T00:29:13.979" v="327" actId="2696"/>
        <pc:sldMkLst>
          <pc:docMk/>
          <pc:sldMk cId="4146192669" sldId="278"/>
        </pc:sldMkLst>
      </pc:sldChg>
      <pc:sldChg chg="del ord">
        <pc:chgData name=". Yohei" userId="f43dd7702d4ca82e" providerId="LiveId" clId="{C1419C4C-5F3F-4BF9-8D5F-9B89FCD53984}" dt="2021-05-09T00:48:50.819" v="855" actId="47"/>
        <pc:sldMkLst>
          <pc:docMk/>
          <pc:sldMk cId="1256790550" sldId="279"/>
        </pc:sldMkLst>
      </pc:sldChg>
      <pc:sldChg chg="del">
        <pc:chgData name=". Yohei" userId="f43dd7702d4ca82e" providerId="LiveId" clId="{C1419C4C-5F3F-4BF9-8D5F-9B89FCD53984}" dt="2021-05-12T14:36:01.670" v="9305" actId="47"/>
        <pc:sldMkLst>
          <pc:docMk/>
          <pc:sldMk cId="2164585519" sldId="280"/>
        </pc:sldMkLst>
      </pc:sldChg>
      <pc:sldChg chg="addSp delSp modSp mod ord modNotesTx">
        <pc:chgData name=". Yohei" userId="f43dd7702d4ca82e" providerId="LiveId" clId="{C1419C4C-5F3F-4BF9-8D5F-9B89FCD53984}" dt="2021-05-12T14:38:06.596" v="9316" actId="478"/>
        <pc:sldMkLst>
          <pc:docMk/>
          <pc:sldMk cId="3181958832" sldId="281"/>
        </pc:sldMkLst>
        <pc:graphicFrameChg chg="del mod">
          <ac:chgData name=". Yohei" userId="f43dd7702d4ca82e" providerId="LiveId" clId="{C1419C4C-5F3F-4BF9-8D5F-9B89FCD53984}" dt="2021-05-11T14:02:05.565" v="8090" actId="478"/>
          <ac:graphicFrameMkLst>
            <pc:docMk/>
            <pc:sldMk cId="3181958832" sldId="281"/>
            <ac:graphicFrameMk id="4" creationId="{00000000-0000-0000-0000-000000000000}"/>
          </ac:graphicFrameMkLst>
        </pc:graphicFrameChg>
        <pc:picChg chg="add del mod">
          <ac:chgData name=". Yohei" userId="f43dd7702d4ca82e" providerId="LiveId" clId="{C1419C4C-5F3F-4BF9-8D5F-9B89FCD53984}" dt="2021-05-12T14:38:06.596" v="9316" actId="478"/>
          <ac:picMkLst>
            <pc:docMk/>
            <pc:sldMk cId="3181958832" sldId="281"/>
            <ac:picMk id="4" creationId="{EB6919F8-F3F1-4971-A23D-DB6B4D4B94F5}"/>
          </ac:picMkLst>
        </pc:picChg>
        <pc:picChg chg="del mod">
          <ac:chgData name=". Yohei" userId="f43dd7702d4ca82e" providerId="LiveId" clId="{C1419C4C-5F3F-4BF9-8D5F-9B89FCD53984}" dt="2021-05-12T14:32:41.676" v="9200" actId="478"/>
          <ac:picMkLst>
            <pc:docMk/>
            <pc:sldMk cId="3181958832" sldId="281"/>
            <ac:picMk id="5" creationId="{00000000-0000-0000-0000-000000000000}"/>
          </ac:picMkLst>
        </pc:picChg>
        <pc:picChg chg="del">
          <ac:chgData name=". Yohei" userId="f43dd7702d4ca82e" providerId="LiveId" clId="{C1419C4C-5F3F-4BF9-8D5F-9B89FCD53984}" dt="2021-05-11T14:00:31.043" v="8076" actId="478"/>
          <ac:picMkLst>
            <pc:docMk/>
            <pc:sldMk cId="3181958832" sldId="281"/>
            <ac:picMk id="6" creationId="{00000000-0000-0000-0000-000000000000}"/>
          </ac:picMkLst>
        </pc:picChg>
        <pc:picChg chg="del">
          <ac:chgData name=". Yohei" userId="f43dd7702d4ca82e" providerId="LiveId" clId="{C1419C4C-5F3F-4BF9-8D5F-9B89FCD53984}" dt="2021-05-11T14:00:42.236" v="8079" actId="478"/>
          <ac:picMkLst>
            <pc:docMk/>
            <pc:sldMk cId="3181958832" sldId="281"/>
            <ac:picMk id="7" creationId="{00000000-0000-0000-0000-000000000000}"/>
          </ac:picMkLst>
        </pc:picChg>
        <pc:picChg chg="mod">
          <ac:chgData name=". Yohei" userId="f43dd7702d4ca82e" providerId="LiveId" clId="{C1419C4C-5F3F-4BF9-8D5F-9B89FCD53984}" dt="2021-05-12T14:32:43.881" v="9201" actId="1076"/>
          <ac:picMkLst>
            <pc:docMk/>
            <pc:sldMk cId="3181958832" sldId="281"/>
            <ac:picMk id="8" creationId="{00000000-0000-0000-0000-000000000000}"/>
          </ac:picMkLst>
        </pc:picChg>
        <pc:picChg chg="del">
          <ac:chgData name=". Yohei" userId="f43dd7702d4ca82e" providerId="LiveId" clId="{C1419C4C-5F3F-4BF9-8D5F-9B89FCD53984}" dt="2021-05-11T14:00:41.451" v="8078" actId="478"/>
          <ac:picMkLst>
            <pc:docMk/>
            <pc:sldMk cId="3181958832" sldId="281"/>
            <ac:picMk id="9" creationId="{00000000-0000-0000-0000-000000000000}"/>
          </ac:picMkLst>
        </pc:picChg>
        <pc:picChg chg="del">
          <ac:chgData name=". Yohei" userId="f43dd7702d4ca82e" providerId="LiveId" clId="{C1419C4C-5F3F-4BF9-8D5F-9B89FCD53984}" dt="2021-05-11T14:00:30.137" v="8075" actId="478"/>
          <ac:picMkLst>
            <pc:docMk/>
            <pc:sldMk cId="3181958832" sldId="281"/>
            <ac:picMk id="10" creationId="{00000000-0000-0000-0000-000000000000}"/>
          </ac:picMkLst>
        </pc:picChg>
      </pc:sldChg>
      <pc:sldChg chg="addSp delSp modSp add mod">
        <pc:chgData name=". Yohei" userId="f43dd7702d4ca82e" providerId="LiveId" clId="{C1419C4C-5F3F-4BF9-8D5F-9B89FCD53984}" dt="2021-05-09T04:42:08.335" v="4225" actId="1035"/>
        <pc:sldMkLst>
          <pc:docMk/>
          <pc:sldMk cId="3939759031" sldId="282"/>
        </pc:sldMkLst>
        <pc:spChg chg="mod">
          <ac:chgData name=". Yohei" userId="f43dd7702d4ca82e" providerId="LiveId" clId="{C1419C4C-5F3F-4BF9-8D5F-9B89FCD53984}" dt="2021-05-09T00:25:24.304" v="245" actId="1036"/>
          <ac:spMkLst>
            <pc:docMk/>
            <pc:sldMk cId="3939759031" sldId="282"/>
            <ac:spMk id="2" creationId="{00000000-0000-0000-0000-000000000000}"/>
          </ac:spMkLst>
        </pc:spChg>
        <pc:spChg chg="mod">
          <ac:chgData name=". Yohei" userId="f43dd7702d4ca82e" providerId="LiveId" clId="{C1419C4C-5F3F-4BF9-8D5F-9B89FCD53984}" dt="2021-05-09T00:26:39.112" v="261" actId="1076"/>
          <ac:spMkLst>
            <pc:docMk/>
            <pc:sldMk cId="3939759031" sldId="282"/>
            <ac:spMk id="3" creationId="{00000000-0000-0000-0000-000000000000}"/>
          </ac:spMkLst>
        </pc:spChg>
        <pc:spChg chg="mod">
          <ac:chgData name=". Yohei" userId="f43dd7702d4ca82e" providerId="LiveId" clId="{C1419C4C-5F3F-4BF9-8D5F-9B89FCD53984}" dt="2021-05-09T04:42:08.335" v="4225" actId="1035"/>
          <ac:spMkLst>
            <pc:docMk/>
            <pc:sldMk cId="3939759031" sldId="282"/>
            <ac:spMk id="4" creationId="{00000000-0000-0000-0000-000000000000}"/>
          </ac:spMkLst>
        </pc:spChg>
        <pc:spChg chg="del">
          <ac:chgData name=". Yohei" userId="f43dd7702d4ca82e" providerId="LiveId" clId="{C1419C4C-5F3F-4BF9-8D5F-9B89FCD53984}" dt="2021-05-09T00:56:12.578" v="1208" actId="478"/>
          <ac:spMkLst>
            <pc:docMk/>
            <pc:sldMk cId="3939759031" sldId="282"/>
            <ac:spMk id="5" creationId="{00000000-0000-0000-0000-000000000000}"/>
          </ac:spMkLst>
        </pc:spChg>
        <pc:spChg chg="mod">
          <ac:chgData name=". Yohei" userId="f43dd7702d4ca82e" providerId="LiveId" clId="{C1419C4C-5F3F-4BF9-8D5F-9B89FCD53984}" dt="2021-05-09T04:38:15.856" v="4057" actId="207"/>
          <ac:spMkLst>
            <pc:docMk/>
            <pc:sldMk cId="3939759031" sldId="282"/>
            <ac:spMk id="7" creationId="{00000000-0000-0000-0000-000000000000}"/>
          </ac:spMkLst>
        </pc:spChg>
        <pc:spChg chg="add mod">
          <ac:chgData name=". Yohei" userId="f43dd7702d4ca82e" providerId="LiveId" clId="{C1419C4C-5F3F-4BF9-8D5F-9B89FCD53984}" dt="2021-05-09T00:56:13.776" v="1209"/>
          <ac:spMkLst>
            <pc:docMk/>
            <pc:sldMk cId="3939759031" sldId="282"/>
            <ac:spMk id="8" creationId="{93B897C9-4457-40C8-ADCB-5C326F611570}"/>
          </ac:spMkLst>
        </pc:spChg>
      </pc:sldChg>
      <pc:sldChg chg="modSp add del mod">
        <pc:chgData name=". Yohei" userId="f43dd7702d4ca82e" providerId="LiveId" clId="{C1419C4C-5F3F-4BF9-8D5F-9B89FCD53984}" dt="2021-05-09T00:55:11.692" v="1202" actId="47"/>
        <pc:sldMkLst>
          <pc:docMk/>
          <pc:sldMk cId="2009250776" sldId="283"/>
        </pc:sldMkLst>
        <pc:spChg chg="mod">
          <ac:chgData name=". Yohei" userId="f43dd7702d4ca82e" providerId="LiveId" clId="{C1419C4C-5F3F-4BF9-8D5F-9B89FCD53984}" dt="2021-05-08T23:48:34.058" v="120" actId="20577"/>
          <ac:spMkLst>
            <pc:docMk/>
            <pc:sldMk cId="2009250776" sldId="283"/>
            <ac:spMk id="2" creationId="{00000000-0000-0000-0000-000000000000}"/>
          </ac:spMkLst>
        </pc:spChg>
        <pc:spChg chg="mod">
          <ac:chgData name=". Yohei" userId="f43dd7702d4ca82e" providerId="LiveId" clId="{C1419C4C-5F3F-4BF9-8D5F-9B89FCD53984}" dt="2021-05-08T23:56:09.895" v="200" actId="1076"/>
          <ac:spMkLst>
            <pc:docMk/>
            <pc:sldMk cId="2009250776" sldId="283"/>
            <ac:spMk id="3" creationId="{00000000-0000-0000-0000-000000000000}"/>
          </ac:spMkLst>
        </pc:spChg>
        <pc:spChg chg="mod">
          <ac:chgData name=". Yohei" userId="f43dd7702d4ca82e" providerId="LiveId" clId="{C1419C4C-5F3F-4BF9-8D5F-9B89FCD53984}" dt="2021-05-09T00:23:56.407" v="224" actId="207"/>
          <ac:spMkLst>
            <pc:docMk/>
            <pc:sldMk cId="2009250776" sldId="283"/>
            <ac:spMk id="4" creationId="{00000000-0000-0000-0000-000000000000}"/>
          </ac:spMkLst>
        </pc:spChg>
      </pc:sldChg>
      <pc:sldChg chg="addSp delSp modSp add mod modAnim modNotesTx">
        <pc:chgData name=". Yohei" userId="f43dd7702d4ca82e" providerId="LiveId" clId="{C1419C4C-5F3F-4BF9-8D5F-9B89FCD53984}" dt="2021-05-09T05:04:25.104" v="4862" actId="20577"/>
        <pc:sldMkLst>
          <pc:docMk/>
          <pc:sldMk cId="47843484" sldId="284"/>
        </pc:sldMkLst>
        <pc:spChg chg="mod">
          <ac:chgData name=". Yohei" userId="f43dd7702d4ca82e" providerId="LiveId" clId="{C1419C4C-5F3F-4BF9-8D5F-9B89FCD53984}" dt="2021-05-09T04:52:57.294" v="4711" actId="1035"/>
          <ac:spMkLst>
            <pc:docMk/>
            <pc:sldMk cId="47843484" sldId="284"/>
            <ac:spMk id="2" creationId="{00000000-0000-0000-0000-000000000000}"/>
          </ac:spMkLst>
        </pc:spChg>
        <pc:spChg chg="mod">
          <ac:chgData name=". Yohei" userId="f43dd7702d4ca82e" providerId="LiveId" clId="{C1419C4C-5F3F-4BF9-8D5F-9B89FCD53984}" dt="2021-05-09T04:53:05.792" v="4721" actId="1035"/>
          <ac:spMkLst>
            <pc:docMk/>
            <pc:sldMk cId="47843484" sldId="284"/>
            <ac:spMk id="3" creationId="{00000000-0000-0000-0000-000000000000}"/>
          </ac:spMkLst>
        </pc:spChg>
        <pc:spChg chg="mod">
          <ac:chgData name=". Yohei" userId="f43dd7702d4ca82e" providerId="LiveId" clId="{C1419C4C-5F3F-4BF9-8D5F-9B89FCD53984}" dt="2021-05-09T04:52:54.648" v="4707" actId="1035"/>
          <ac:spMkLst>
            <pc:docMk/>
            <pc:sldMk cId="47843484" sldId="284"/>
            <ac:spMk id="4" creationId="{00000000-0000-0000-0000-000000000000}"/>
          </ac:spMkLst>
        </pc:spChg>
        <pc:spChg chg="del">
          <ac:chgData name=". Yohei" userId="f43dd7702d4ca82e" providerId="LiveId" clId="{C1419C4C-5F3F-4BF9-8D5F-9B89FCD53984}" dt="2021-05-09T00:56:17.282" v="1210" actId="478"/>
          <ac:spMkLst>
            <pc:docMk/>
            <pc:sldMk cId="47843484" sldId="284"/>
            <ac:spMk id="5" creationId="{00000000-0000-0000-0000-000000000000}"/>
          </ac:spMkLst>
        </pc:spChg>
        <pc:spChg chg="mod">
          <ac:chgData name=". Yohei" userId="f43dd7702d4ca82e" providerId="LiveId" clId="{C1419C4C-5F3F-4BF9-8D5F-9B89FCD53984}" dt="2021-05-09T04:53:04.199" v="4720" actId="1035"/>
          <ac:spMkLst>
            <pc:docMk/>
            <pc:sldMk cId="47843484" sldId="284"/>
            <ac:spMk id="7" creationId="{00000000-0000-0000-0000-000000000000}"/>
          </ac:spMkLst>
        </pc:spChg>
        <pc:spChg chg="add mod">
          <ac:chgData name=". Yohei" userId="f43dd7702d4ca82e" providerId="LiveId" clId="{C1419C4C-5F3F-4BF9-8D5F-9B89FCD53984}" dt="2021-05-09T00:56:18.396" v="1211"/>
          <ac:spMkLst>
            <pc:docMk/>
            <pc:sldMk cId="47843484" sldId="284"/>
            <ac:spMk id="8" creationId="{24634B93-1F8A-4DC4-A455-D15365A7FD0C}"/>
          </ac:spMkLst>
        </pc:spChg>
        <pc:spChg chg="add mod">
          <ac:chgData name=". Yohei" userId="f43dd7702d4ca82e" providerId="LiveId" clId="{C1419C4C-5F3F-4BF9-8D5F-9B89FCD53984}" dt="2021-05-09T05:04:25.104" v="4862" actId="20577"/>
          <ac:spMkLst>
            <pc:docMk/>
            <pc:sldMk cId="47843484" sldId="284"/>
            <ac:spMk id="9" creationId="{7F587645-6B38-4613-9383-D1C329355786}"/>
          </ac:spMkLst>
        </pc:spChg>
      </pc:sldChg>
      <pc:sldChg chg="addSp delSp modSp add mod modNotesTx">
        <pc:chgData name=". Yohei" userId="f43dd7702d4ca82e" providerId="LiveId" clId="{C1419C4C-5F3F-4BF9-8D5F-9B89FCD53984}" dt="2021-05-12T14:20:07.950" v="8289" actId="20577"/>
        <pc:sldMkLst>
          <pc:docMk/>
          <pc:sldMk cId="1755245582" sldId="285"/>
        </pc:sldMkLst>
        <pc:spChg chg="del">
          <ac:chgData name=". Yohei" userId="f43dd7702d4ca82e" providerId="LiveId" clId="{C1419C4C-5F3F-4BF9-8D5F-9B89FCD53984}" dt="2021-05-09T00:28:41.795" v="324" actId="478"/>
          <ac:spMkLst>
            <pc:docMk/>
            <pc:sldMk cId="1755245582" sldId="285"/>
            <ac:spMk id="2" creationId="{00000000-0000-0000-0000-000000000000}"/>
          </ac:spMkLst>
        </pc:spChg>
        <pc:spChg chg="add mod">
          <ac:chgData name=". Yohei" userId="f43dd7702d4ca82e" providerId="LiveId" clId="{C1419C4C-5F3F-4BF9-8D5F-9B89FCD53984}" dt="2021-05-12T14:17:47.997" v="8166" actId="1076"/>
          <ac:spMkLst>
            <pc:docMk/>
            <pc:sldMk cId="1755245582" sldId="285"/>
            <ac:spMk id="2" creationId="{36008DB2-CFD7-4E17-BB0A-DDAAAD0AA2A1}"/>
          </ac:spMkLst>
        </pc:spChg>
        <pc:spChg chg="mod">
          <ac:chgData name=". Yohei" userId="f43dd7702d4ca82e" providerId="LiveId" clId="{C1419C4C-5F3F-4BF9-8D5F-9B89FCD53984}" dt="2021-05-09T00:49:18.202" v="903" actId="404"/>
          <ac:spMkLst>
            <pc:docMk/>
            <pc:sldMk cId="1755245582" sldId="285"/>
            <ac:spMk id="3" creationId="{7EE3B8E1-3FA1-8146-B7B2-92C3885E6F8B}"/>
          </ac:spMkLst>
        </pc:spChg>
        <pc:spChg chg="add mod">
          <ac:chgData name=". Yohei" userId="f43dd7702d4ca82e" providerId="LiveId" clId="{C1419C4C-5F3F-4BF9-8D5F-9B89FCD53984}" dt="2021-05-12T14:17:45.790" v="8165" actId="1076"/>
          <ac:spMkLst>
            <pc:docMk/>
            <pc:sldMk cId="1755245582" sldId="285"/>
            <ac:spMk id="4" creationId="{09D17391-9D4A-4193-A2BD-8A54653E1236}"/>
          </ac:spMkLst>
        </pc:spChg>
        <pc:spChg chg="del">
          <ac:chgData name=". Yohei" userId="f43dd7702d4ca82e" providerId="LiveId" clId="{C1419C4C-5F3F-4BF9-8D5F-9B89FCD53984}" dt="2021-05-09T00:29:07.636" v="326" actId="478"/>
          <ac:spMkLst>
            <pc:docMk/>
            <pc:sldMk cId="1755245582" sldId="285"/>
            <ac:spMk id="5" creationId="{00000000-0000-0000-0000-000000000000}"/>
          </ac:spMkLst>
        </pc:spChg>
        <pc:spChg chg="add mod">
          <ac:chgData name=". Yohei" userId="f43dd7702d4ca82e" providerId="LiveId" clId="{C1419C4C-5F3F-4BF9-8D5F-9B89FCD53984}" dt="2021-05-12T14:17:43.867" v="8164" actId="1076"/>
          <ac:spMkLst>
            <pc:docMk/>
            <pc:sldMk cId="1755245582" sldId="285"/>
            <ac:spMk id="5" creationId="{4590F396-FA9D-4CFE-A4C9-51EB1EB0116E}"/>
          </ac:spMkLst>
        </pc:spChg>
        <pc:picChg chg="del">
          <ac:chgData name=". Yohei" userId="f43dd7702d4ca82e" providerId="LiveId" clId="{C1419C4C-5F3F-4BF9-8D5F-9B89FCD53984}" dt="2021-05-09T00:28:11.845" v="271" actId="478"/>
          <ac:picMkLst>
            <pc:docMk/>
            <pc:sldMk cId="1755245582" sldId="285"/>
            <ac:picMk id="6" creationId="{81D5ACFF-52F0-314D-9E78-539C698B153B}"/>
          </ac:picMkLst>
        </pc:picChg>
      </pc:sldChg>
      <pc:sldChg chg="modSp add mod ord modNotesTx">
        <pc:chgData name=". Yohei" userId="f43dd7702d4ca82e" providerId="LiveId" clId="{C1419C4C-5F3F-4BF9-8D5F-9B89FCD53984}" dt="2021-05-12T14:35:29.787" v="9303" actId="20577"/>
        <pc:sldMkLst>
          <pc:docMk/>
          <pc:sldMk cId="2184207987" sldId="286"/>
        </pc:sldMkLst>
        <pc:spChg chg="mod">
          <ac:chgData name=". Yohei" userId="f43dd7702d4ca82e" providerId="LiveId" clId="{C1419C4C-5F3F-4BF9-8D5F-9B89FCD53984}" dt="2021-05-12T14:34:46.324" v="9214" actId="20577"/>
          <ac:spMkLst>
            <pc:docMk/>
            <pc:sldMk cId="2184207987" sldId="286"/>
            <ac:spMk id="3" creationId="{7EE3B8E1-3FA1-8146-B7B2-92C3885E6F8B}"/>
          </ac:spMkLst>
        </pc:spChg>
      </pc:sldChg>
      <pc:sldChg chg="add ord">
        <pc:chgData name=". Yohei" userId="f43dd7702d4ca82e" providerId="LiveId" clId="{C1419C4C-5F3F-4BF9-8D5F-9B89FCD53984}" dt="2021-05-11T14:03:19.007" v="8103"/>
        <pc:sldMkLst>
          <pc:docMk/>
          <pc:sldMk cId="618012525" sldId="287"/>
        </pc:sldMkLst>
      </pc:sldChg>
      <pc:sldChg chg="add del">
        <pc:chgData name=". Yohei" userId="f43dd7702d4ca82e" providerId="LiveId" clId="{C1419C4C-5F3F-4BF9-8D5F-9B89FCD53984}" dt="2021-05-09T05:04:36.199" v="4863" actId="2696"/>
        <pc:sldMkLst>
          <pc:docMk/>
          <pc:sldMk cId="840118527" sldId="287"/>
        </pc:sldMkLst>
      </pc:sldChg>
      <pc:sldChg chg="addSp delSp modSp add mod ord">
        <pc:chgData name=". Yohei" userId="f43dd7702d4ca82e" providerId="LiveId" clId="{C1419C4C-5F3F-4BF9-8D5F-9B89FCD53984}" dt="2021-05-12T14:36:19.145" v="9311" actId="14100"/>
        <pc:sldMkLst>
          <pc:docMk/>
          <pc:sldMk cId="330423942" sldId="288"/>
        </pc:sldMkLst>
        <pc:picChg chg="add mod">
          <ac:chgData name=". Yohei" userId="f43dd7702d4ca82e" providerId="LiveId" clId="{C1419C4C-5F3F-4BF9-8D5F-9B89FCD53984}" dt="2021-05-12T14:36:19.145" v="9311" actId="14100"/>
          <ac:picMkLst>
            <pc:docMk/>
            <pc:sldMk cId="330423942" sldId="288"/>
            <ac:picMk id="4" creationId="{FFDB04B1-6102-4AF3-8C41-73C43360902B}"/>
          </ac:picMkLst>
        </pc:picChg>
        <pc:picChg chg="mod">
          <ac:chgData name=". Yohei" userId="f43dd7702d4ca82e" providerId="LiveId" clId="{C1419C4C-5F3F-4BF9-8D5F-9B89FCD53984}" dt="2021-05-12T14:32:52.452" v="9204" actId="1076"/>
          <ac:picMkLst>
            <pc:docMk/>
            <pc:sldMk cId="330423942" sldId="288"/>
            <ac:picMk id="5" creationId="{00000000-0000-0000-0000-000000000000}"/>
          </ac:picMkLst>
        </pc:picChg>
        <pc:picChg chg="del">
          <ac:chgData name=". Yohei" userId="f43dd7702d4ca82e" providerId="LiveId" clId="{C1419C4C-5F3F-4BF9-8D5F-9B89FCD53984}" dt="2021-05-12T14:32:50.418" v="9203" actId="478"/>
          <ac:picMkLst>
            <pc:docMk/>
            <pc:sldMk cId="330423942" sldId="288"/>
            <ac:picMk id="8" creationId="{00000000-0000-0000-0000-000000000000}"/>
          </ac:picMkLst>
        </pc:picChg>
      </pc:sldChg>
      <pc:sldChg chg="addSp delSp modSp add mod delAnim">
        <pc:chgData name=". Yohei" userId="f43dd7702d4ca82e" providerId="LiveId" clId="{C1419C4C-5F3F-4BF9-8D5F-9B89FCD53984}" dt="2021-05-12T14:39:16.231" v="9337" actId="1076"/>
        <pc:sldMkLst>
          <pc:docMk/>
          <pc:sldMk cId="3651407872" sldId="289"/>
        </pc:sldMkLst>
        <pc:spChg chg="del">
          <ac:chgData name=". Yohei" userId="f43dd7702d4ca82e" providerId="LiveId" clId="{C1419C4C-5F3F-4BF9-8D5F-9B89FCD53984}" dt="2021-05-12T14:38:55.072" v="9330" actId="478"/>
          <ac:spMkLst>
            <pc:docMk/>
            <pc:sldMk cId="3651407872" sldId="289"/>
            <ac:spMk id="2" creationId="{00000000-0000-0000-0000-000000000000}"/>
          </ac:spMkLst>
        </pc:spChg>
        <pc:spChg chg="add del mod">
          <ac:chgData name=". Yohei" userId="f43dd7702d4ca82e" providerId="LiveId" clId="{C1419C4C-5F3F-4BF9-8D5F-9B89FCD53984}" dt="2021-05-12T14:39:16.231" v="9337" actId="1076"/>
          <ac:spMkLst>
            <pc:docMk/>
            <pc:sldMk cId="3651407872" sldId="289"/>
            <ac:spMk id="3" creationId="{00000000-0000-0000-0000-000000000000}"/>
          </ac:spMkLst>
        </pc:spChg>
        <pc:spChg chg="del">
          <ac:chgData name=". Yohei" userId="f43dd7702d4ca82e" providerId="LiveId" clId="{C1419C4C-5F3F-4BF9-8D5F-9B89FCD53984}" dt="2021-05-12T14:38:36.861" v="9319" actId="478"/>
          <ac:spMkLst>
            <pc:docMk/>
            <pc:sldMk cId="3651407872" sldId="289"/>
            <ac:spMk id="4" creationId="{00000000-0000-0000-0000-000000000000}"/>
          </ac:spMkLst>
        </pc:spChg>
        <pc:spChg chg="add del mod">
          <ac:chgData name=". Yohei" userId="f43dd7702d4ca82e" providerId="LiveId" clId="{C1419C4C-5F3F-4BF9-8D5F-9B89FCD53984}" dt="2021-05-12T14:38:43.797" v="9323" actId="478"/>
          <ac:spMkLst>
            <pc:docMk/>
            <pc:sldMk cId="3651407872" sldId="289"/>
            <ac:spMk id="6" creationId="{56D9F86A-17BC-4FFE-9FC5-D1EFFA829AB8}"/>
          </ac:spMkLst>
        </pc:spChg>
        <pc:spChg chg="del">
          <ac:chgData name=". Yohei" userId="f43dd7702d4ca82e" providerId="LiveId" clId="{C1419C4C-5F3F-4BF9-8D5F-9B89FCD53984}" dt="2021-05-12T14:38:39.710" v="9320" actId="478"/>
          <ac:spMkLst>
            <pc:docMk/>
            <pc:sldMk cId="3651407872" sldId="289"/>
            <ac:spMk id="7" creationId="{00000000-0000-0000-0000-000000000000}"/>
          </ac:spMkLst>
        </pc:spChg>
        <pc:spChg chg="del">
          <ac:chgData name=". Yohei" userId="f43dd7702d4ca82e" providerId="LiveId" clId="{C1419C4C-5F3F-4BF9-8D5F-9B89FCD53984}" dt="2021-05-12T14:38:35.954" v="9318" actId="478"/>
          <ac:spMkLst>
            <pc:docMk/>
            <pc:sldMk cId="3651407872" sldId="289"/>
            <ac:spMk id="8" creationId="{24634B93-1F8A-4DC4-A455-D15365A7FD0C}"/>
          </ac:spMkLst>
        </pc:spChg>
        <pc:spChg chg="del">
          <ac:chgData name=". Yohei" userId="f43dd7702d4ca82e" providerId="LiveId" clId="{C1419C4C-5F3F-4BF9-8D5F-9B89FCD53984}" dt="2021-05-12T14:38:40.757" v="9321" actId="478"/>
          <ac:spMkLst>
            <pc:docMk/>
            <pc:sldMk cId="3651407872" sldId="289"/>
            <ac:spMk id="9" creationId="{7F587645-6B38-4613-9383-D1C329355786}"/>
          </ac:spMkLst>
        </pc:spChg>
        <pc:spChg chg="add del mod">
          <ac:chgData name=". Yohei" userId="f43dd7702d4ca82e" providerId="LiveId" clId="{C1419C4C-5F3F-4BF9-8D5F-9B89FCD53984}" dt="2021-05-12T14:38:57.347" v="9331" actId="478"/>
          <ac:spMkLst>
            <pc:docMk/>
            <pc:sldMk cId="3651407872" sldId="289"/>
            <ac:spMk id="11" creationId="{3CEF0A3E-871F-480B-9C13-30E9183A169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48767" cy="510283"/>
          </a:xfrm>
          <a:prstGeom prst="rect">
            <a:avLst/>
          </a:prstGeom>
        </p:spPr>
        <p:txBody>
          <a:bodyPr vert="horz" lIns="94723" tIns="47361" rIns="94723" bIns="4736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83789" y="0"/>
            <a:ext cx="3048766" cy="510283"/>
          </a:xfrm>
          <a:prstGeom prst="rect">
            <a:avLst/>
          </a:prstGeom>
        </p:spPr>
        <p:txBody>
          <a:bodyPr vert="horz" lIns="94723" tIns="47361" rIns="94723" bIns="47361" rtlCol="0"/>
          <a:lstStyle>
            <a:lvl1pPr algn="r">
              <a:defRPr sz="1200"/>
            </a:lvl1pPr>
          </a:lstStyle>
          <a:p>
            <a:fld id="{C9640CC7-B486-44BF-B356-5E5D8A3F78E8}" type="datetimeFigureOut">
              <a:rPr kumimoji="1" lang="ja-JP" altLang="en-US" smtClean="0"/>
              <a:t>2021/6/2</a:t>
            </a:fld>
            <a:endParaRPr kumimoji="1" lang="ja-JP" altLang="en-US"/>
          </a:p>
        </p:txBody>
      </p:sp>
      <p:sp>
        <p:nvSpPr>
          <p:cNvPr id="4" name="フッター プレースホルダー 3"/>
          <p:cNvSpPr>
            <a:spLocks noGrp="1"/>
          </p:cNvSpPr>
          <p:nvPr>
            <p:ph type="ftr" sz="quarter" idx="2"/>
          </p:nvPr>
        </p:nvSpPr>
        <p:spPr>
          <a:xfrm>
            <a:off x="2" y="9654481"/>
            <a:ext cx="3048767" cy="510283"/>
          </a:xfrm>
          <a:prstGeom prst="rect">
            <a:avLst/>
          </a:prstGeom>
        </p:spPr>
        <p:txBody>
          <a:bodyPr vert="horz" lIns="94723" tIns="47361" rIns="94723" bIns="4736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83789" y="9654481"/>
            <a:ext cx="3048766" cy="510283"/>
          </a:xfrm>
          <a:prstGeom prst="rect">
            <a:avLst/>
          </a:prstGeom>
        </p:spPr>
        <p:txBody>
          <a:bodyPr vert="horz" lIns="94723" tIns="47361" rIns="94723" bIns="47361" rtlCol="0" anchor="b"/>
          <a:lstStyle>
            <a:lvl1pPr algn="r">
              <a:defRPr sz="1200"/>
            </a:lvl1pPr>
          </a:lstStyle>
          <a:p>
            <a:fld id="{13049047-7E94-4F75-837F-C5E7DF8BDF0F}" type="slidenum">
              <a:rPr kumimoji="1" lang="ja-JP" altLang="en-US" smtClean="0"/>
              <a:t>‹#›</a:t>
            </a:fld>
            <a:endParaRPr kumimoji="1" lang="ja-JP" altLang="en-US"/>
          </a:p>
        </p:txBody>
      </p:sp>
    </p:spTree>
    <p:extLst>
      <p:ext uri="{BB962C8B-B14F-4D97-AF65-F5344CB8AC3E}">
        <p14:creationId xmlns:p14="http://schemas.microsoft.com/office/powerpoint/2010/main" val="2130805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48159" cy="508237"/>
          </a:xfrm>
          <a:prstGeom prst="rect">
            <a:avLst/>
          </a:prstGeom>
        </p:spPr>
        <p:txBody>
          <a:bodyPr vert="horz" lIns="94723" tIns="47361" rIns="94723" bIns="473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984427" y="0"/>
            <a:ext cx="3048159" cy="508237"/>
          </a:xfrm>
          <a:prstGeom prst="rect">
            <a:avLst/>
          </a:prstGeom>
        </p:spPr>
        <p:txBody>
          <a:bodyPr vert="horz" lIns="94723" tIns="47361" rIns="94723" bIns="47361" rtlCol="0"/>
          <a:lstStyle>
            <a:lvl1pPr algn="r">
              <a:defRPr sz="1200"/>
            </a:lvl1pPr>
          </a:lstStyle>
          <a:p>
            <a:fld id="{FC8E41B6-2225-4597-BC3D-3568138D5FC0}" type="datetimeFigureOut">
              <a:rPr kumimoji="1" lang="ja-JP" altLang="en-US" smtClean="0"/>
              <a:t>2021/6/2</a:t>
            </a:fld>
            <a:endParaRPr kumimoji="1" lang="ja-JP" altLang="en-US"/>
          </a:p>
        </p:txBody>
      </p:sp>
      <p:sp>
        <p:nvSpPr>
          <p:cNvPr id="4" name="スライド イメージ プレースホルダー 3"/>
          <p:cNvSpPr>
            <a:spLocks noGrp="1" noRot="1" noChangeAspect="1"/>
          </p:cNvSpPr>
          <p:nvPr>
            <p:ph type="sldImg" idx="2"/>
          </p:nvPr>
        </p:nvSpPr>
        <p:spPr>
          <a:xfrm>
            <a:off x="974725" y="762000"/>
            <a:ext cx="5084763" cy="3814763"/>
          </a:xfrm>
          <a:prstGeom prst="rect">
            <a:avLst/>
          </a:prstGeom>
          <a:noFill/>
          <a:ln w="12700">
            <a:solidFill>
              <a:prstClr val="black"/>
            </a:solidFill>
          </a:ln>
        </p:spPr>
        <p:txBody>
          <a:bodyPr vert="horz" lIns="94723" tIns="47361" rIns="94723" bIns="47361" rtlCol="0" anchor="ctr"/>
          <a:lstStyle/>
          <a:p>
            <a:endParaRPr lang="ja-JP" altLang="en-US"/>
          </a:p>
        </p:txBody>
      </p:sp>
      <p:sp>
        <p:nvSpPr>
          <p:cNvPr id="5" name="ノート プレースホルダー 4"/>
          <p:cNvSpPr>
            <a:spLocks noGrp="1"/>
          </p:cNvSpPr>
          <p:nvPr>
            <p:ph type="body" sz="quarter" idx="3"/>
          </p:nvPr>
        </p:nvSpPr>
        <p:spPr>
          <a:xfrm>
            <a:off x="703422" y="4828266"/>
            <a:ext cx="5627370" cy="4574142"/>
          </a:xfrm>
          <a:prstGeom prst="rect">
            <a:avLst/>
          </a:prstGeom>
        </p:spPr>
        <p:txBody>
          <a:bodyPr vert="horz" lIns="94723" tIns="47361" rIns="94723" bIns="473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654761"/>
            <a:ext cx="3048159" cy="508237"/>
          </a:xfrm>
          <a:prstGeom prst="rect">
            <a:avLst/>
          </a:prstGeom>
        </p:spPr>
        <p:txBody>
          <a:bodyPr vert="horz" lIns="94723" tIns="47361" rIns="94723" bIns="473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84427" y="9654761"/>
            <a:ext cx="3048159" cy="508237"/>
          </a:xfrm>
          <a:prstGeom prst="rect">
            <a:avLst/>
          </a:prstGeom>
        </p:spPr>
        <p:txBody>
          <a:bodyPr vert="horz" lIns="94723" tIns="47361" rIns="94723" bIns="47361" rtlCol="0" anchor="b"/>
          <a:lstStyle>
            <a:lvl1pPr algn="r">
              <a:defRPr sz="1200"/>
            </a:lvl1pPr>
          </a:lstStyle>
          <a:p>
            <a:fld id="{8524D4FB-D918-4A08-AB6F-6D2136B9FAC6}" type="slidenum">
              <a:rPr kumimoji="1" lang="ja-JP" altLang="en-US" smtClean="0"/>
              <a:t>‹#›</a:t>
            </a:fld>
            <a:endParaRPr kumimoji="1" lang="ja-JP" altLang="en-US"/>
          </a:p>
        </p:txBody>
      </p:sp>
    </p:spTree>
    <p:extLst>
      <p:ext uri="{BB962C8B-B14F-4D97-AF65-F5344CB8AC3E}">
        <p14:creationId xmlns:p14="http://schemas.microsoft.com/office/powerpoint/2010/main" val="10814481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BIZ UDPゴシック" panose="020B0400000000000000" pitchFamily="50" charset="-128"/>
                <a:ea typeface="BIZ UDPゴシック" panose="020B0400000000000000" pitchFamily="50" charset="-128"/>
              </a:rPr>
              <a:t>附属義務教育学校、後期課程の研究主任をさせていただいております、藤川と申します。よろしくお願いします。</a:t>
            </a:r>
            <a:endParaRPr kumimoji="1" lang="en-US" altLang="ja-JP" smtClean="0">
              <a:latin typeface="BIZ UDPゴシック" panose="020B0400000000000000" pitchFamily="50" charset="-128"/>
              <a:ea typeface="BIZ UDPゴシック" panose="020B0400000000000000" pitchFamily="50" charset="-128"/>
            </a:endParaRPr>
          </a:p>
          <a:p>
            <a:endParaRPr kumimoji="1" lang="en-US" altLang="ja-JP" dirty="0" smtClean="0">
              <a:latin typeface="BIZ UDPゴシック" panose="020B0400000000000000" pitchFamily="50" charset="-128"/>
              <a:ea typeface="BIZ UDPゴシック" panose="020B0400000000000000" pitchFamily="50" charset="-128"/>
            </a:endParaRPr>
          </a:p>
          <a:p>
            <a:r>
              <a:rPr kumimoji="1" lang="ja-JP" altLang="en-US" dirty="0" smtClean="0">
                <a:latin typeface="BIZ UDPゴシック" panose="020B0400000000000000" pitchFamily="50" charset="-128"/>
                <a:ea typeface="BIZ UDPゴシック" panose="020B0400000000000000" pitchFamily="50" charset="-128"/>
              </a:rPr>
              <a:t>本日</a:t>
            </a:r>
            <a:r>
              <a:rPr kumimoji="1" lang="ja-JP" altLang="en-US" dirty="0">
                <a:latin typeface="BIZ UDPゴシック" panose="020B0400000000000000" pitchFamily="50" charset="-128"/>
                <a:ea typeface="BIZ UDPゴシック" panose="020B0400000000000000" pitchFamily="50" charset="-128"/>
              </a:rPr>
              <a:t>は第３回教育研究集会にご参会いただきまして、誠にありがとうございます。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今年度はコロナ禍のため、残念ながら授業公開を行うことができませんでした。</a:t>
            </a:r>
            <a:endParaRPr kumimoji="1" lang="en-US" altLang="ja-JP" dirty="0">
              <a:latin typeface="BIZ UDPゴシック" panose="020B0400000000000000" pitchFamily="50" charset="-128"/>
              <a:ea typeface="BIZ UDPゴシック" panose="020B0400000000000000" pitchFamily="50" charset="-128"/>
            </a:endParaRPr>
          </a:p>
          <a:p>
            <a:pPr defTabSz="947227">
              <a:defRPr/>
            </a:pPr>
            <a:r>
              <a:rPr kumimoji="1" lang="ja-JP" altLang="en-US" dirty="0">
                <a:latin typeface="BIZ UDPゴシック" panose="020B0400000000000000" pitchFamily="50" charset="-128"/>
                <a:ea typeface="BIZ UDPゴシック" panose="020B0400000000000000" pitchFamily="50" charset="-128"/>
              </a:rPr>
              <a:t>そこで本日予定されているラウンドテーブルでは、本校の授業研究をもとにして、ご参会いただいたいている方々と共に、これからの授業について語り合っていきたいと思っております。</a:t>
            </a:r>
            <a:endParaRPr kumimoji="1" lang="en-US" altLang="ja-JP" dirty="0">
              <a:latin typeface="BIZ UDPゴシック" panose="020B0400000000000000" pitchFamily="50" charset="-128"/>
              <a:ea typeface="BIZ UDPゴシック" panose="020B0400000000000000" pitchFamily="50" charset="-128"/>
            </a:endParaRPr>
          </a:p>
          <a:p>
            <a:pPr defTabSz="947227">
              <a:defRPr/>
            </a:pPr>
            <a:r>
              <a:rPr kumimoji="1" lang="ja-JP" altLang="en-US" dirty="0">
                <a:latin typeface="BIZ UDPゴシック" panose="020B0400000000000000" pitchFamily="50" charset="-128"/>
                <a:ea typeface="BIZ UDPゴシック" panose="020B0400000000000000" pitchFamily="50" charset="-128"/>
              </a:rPr>
              <a:t>では、今から全体研究の概要をご説明させていただきます。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D7E2547-6CF3-1D4D-9A99-16C4AB8C3DBE}" type="slidenum">
              <a:rPr kumimoji="1" lang="ja-JP" altLang="en-US" smtClean="0"/>
              <a:pPr/>
              <a:t>1</a:t>
            </a:fld>
            <a:endParaRPr kumimoji="1" lang="ja-JP" altLang="en-US"/>
          </a:p>
        </p:txBody>
      </p:sp>
    </p:spTree>
    <p:extLst>
      <p:ext uri="{BB962C8B-B14F-4D97-AF65-F5344CB8AC3E}">
        <p14:creationId xmlns:p14="http://schemas.microsoft.com/office/powerpoint/2010/main" val="3830570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4725" y="762000"/>
            <a:ext cx="5086350" cy="3814763"/>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そこで、●２年次は「学びのつながりを紡ぎ、社会を創る力をとらえる」を研究副題とし、子供たちはどのように学びをつなげているのか、そしてどのような力を培っているのかについて考えていきました。</a:t>
            </a:r>
            <a:endParaRPr lang="en-US"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各教科が作成した９年間を縦につなげるカリキュラムにおいて、子供たちの学びは教科や領域内に収まりません。●子供の学びは教科や領域を超えてつながり、これからの社会を創っていく力となる資質・能力を身に着けていきます。そんな資質能力を、教科・領域を超えた子供の学びのつながりから見い出していきました。</a:t>
            </a:r>
            <a:endParaRPr lang="en-US"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B5E1EFB1-5EAC-604A-8A93-FC6AF59A4C53}" type="slidenum">
              <a:rPr kumimoji="1" lang="ja-JP" altLang="en-US" smtClean="0"/>
              <a:pPr/>
              <a:t>10</a:t>
            </a:fld>
            <a:endParaRPr kumimoji="1" lang="ja-JP" altLang="en-US"/>
          </a:p>
        </p:txBody>
      </p:sp>
    </p:spTree>
    <p:extLst>
      <p:ext uri="{BB962C8B-B14F-4D97-AF65-F5344CB8AC3E}">
        <p14:creationId xmlns:p14="http://schemas.microsoft.com/office/powerpoint/2010/main" val="259090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各教科において培っていく●「社会を創る力」何だろうか。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また、教科や領域を超えてそれに●つながる資質・能力は何だろうか。そしてそれらを培っていくカリキュラムはどのようなものになるのだろうか。</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随時、カリキュラムの検討を重ねていきました。</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524D4FB-D918-4A08-AB6F-6D2136B9FAC6}" type="slidenum">
              <a:rPr kumimoji="1" lang="ja-JP" altLang="en-US" smtClean="0"/>
              <a:t>11</a:t>
            </a:fld>
            <a:endParaRPr kumimoji="1" lang="ja-JP" altLang="en-US"/>
          </a:p>
        </p:txBody>
      </p:sp>
    </p:spTree>
    <p:extLst>
      <p:ext uri="{BB962C8B-B14F-4D97-AF65-F5344CB8AC3E}">
        <p14:creationId xmlns:p14="http://schemas.microsoft.com/office/powerpoint/2010/main" val="307637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4725" y="762000"/>
            <a:ext cx="5086350" cy="3814763"/>
          </a:xfrm>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子供たちに培われている資質・能力を考えていくためには、「子どもの学びの変容」に目を向けていく必要がありました。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しかしながら、それを「教師の主観」だけで捉えていてよいのでしょうか。●「教師が捉える学びのストーリー」と「子供たちにとっての学びのストーリー」、</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●「教師が捉える学びの価値」と「子供たちが感じる学びの価値」との間にズレはないのだろうかと考え、教師と子供の両側から授業を創っていくく必要性を感じました。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そこで、●３年次は「学びのストーリーを子どもと共に省察する」を研究副題に</a:t>
            </a:r>
            <a:r>
              <a:rPr kumimoji="1" lang="ja-JP" altLang="en-US">
                <a:latin typeface="BIZ UDPゴシック" panose="020B0400000000000000" pitchFamily="50" charset="-128"/>
                <a:ea typeface="BIZ UDPゴシック" panose="020B0400000000000000" pitchFamily="50" charset="-128"/>
              </a:rPr>
              <a:t>設定し、研究</a:t>
            </a:r>
            <a:r>
              <a:rPr kumimoji="1" lang="ja-JP" altLang="en-US" dirty="0">
                <a:latin typeface="BIZ UDPゴシック" panose="020B0400000000000000" pitchFamily="50" charset="-128"/>
                <a:ea typeface="BIZ UDPゴシック" panose="020B0400000000000000" pitchFamily="50" charset="-128"/>
              </a:rPr>
              <a:t>を進めていきました。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「学びにストーリーが生まれる授業」、「子どもと共に省察する価値のある授業」はどんな授業であるのか。●本校が開校時に設定した「本質的な学び」を再度捉えなおしていきました。</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B5E1EFB1-5EAC-604A-8A93-FC6AF59A4C53}" type="slidenum">
              <a:rPr kumimoji="1" lang="ja-JP" altLang="en-US" smtClean="0"/>
              <a:pPr/>
              <a:t>12</a:t>
            </a:fld>
            <a:endParaRPr kumimoji="1" lang="ja-JP" altLang="en-US"/>
          </a:p>
        </p:txBody>
      </p:sp>
    </p:spTree>
    <p:extLst>
      <p:ext uri="{BB962C8B-B14F-4D97-AF65-F5344CB8AC3E}">
        <p14:creationId xmlns:p14="http://schemas.microsoft.com/office/powerpoint/2010/main" val="103175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このような流れで、昨年度は●「本質的な学び」について再度立ち戻り、授業研究を行ってまいりました。</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この本質的な学びについては、事前にご視聴いただきました「実践を交えた動画」にて、各教科ご説明させていただいております。午後に予定されている教科ごとのラウンドテーブルの時間におきましても、この「本質的な学び」による協働探究学習についてお話させていただきます。</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8524D4FB-D918-4A08-AB6F-6D2136B9FAC6}" type="slidenum">
              <a:rPr kumimoji="1" lang="ja-JP" altLang="en-US" smtClean="0"/>
              <a:t>13</a:t>
            </a:fld>
            <a:endParaRPr kumimoji="1" lang="ja-JP" altLang="en-US"/>
          </a:p>
        </p:txBody>
      </p:sp>
    </p:spTree>
    <p:extLst>
      <p:ext uri="{BB962C8B-B14F-4D97-AF65-F5344CB8AC3E}">
        <p14:creationId xmlns:p14="http://schemas.microsoft.com/office/powerpoint/2010/main" val="3702257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ここまでお話させていただきましたように、本校では●「子供の変容」を真ん中に置いて、「本質的な学び」と「創りたい社会」を●往還しながら、カリキュラム開発を重ねてまいりました。もちろん、常に矢印の順を追ってというわけではなく、行き来しながら学びについて考えお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そこで最も大切である、「学んでいる子供たちの声」を聞きながら、「子供と共に学びを創っていく」という新たな試みに挑戦していきたいと考えております。</a:t>
            </a:r>
          </a:p>
        </p:txBody>
      </p:sp>
      <p:sp>
        <p:nvSpPr>
          <p:cNvPr id="4" name="スライド番号プレースホルダー 3"/>
          <p:cNvSpPr>
            <a:spLocks noGrp="1"/>
          </p:cNvSpPr>
          <p:nvPr>
            <p:ph type="sldNum" sz="quarter" idx="5"/>
          </p:nvPr>
        </p:nvSpPr>
        <p:spPr/>
        <p:txBody>
          <a:bodyPr/>
          <a:lstStyle/>
          <a:p>
            <a:fld id="{8524D4FB-D918-4A08-AB6F-6D2136B9FAC6}" type="slidenum">
              <a:rPr kumimoji="1" lang="ja-JP" altLang="en-US" smtClean="0"/>
              <a:t>14</a:t>
            </a:fld>
            <a:endParaRPr kumimoji="1" lang="ja-JP" altLang="en-US"/>
          </a:p>
        </p:txBody>
      </p:sp>
    </p:spTree>
    <p:extLst>
      <p:ext uri="{BB962C8B-B14F-4D97-AF65-F5344CB8AC3E}">
        <p14:creationId xmlns:p14="http://schemas.microsoft.com/office/powerpoint/2010/main" val="122663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4725" y="762000"/>
            <a:ext cx="5086350" cy="3814763"/>
          </a:xfrm>
        </p:spPr>
      </p:sp>
      <p:sp>
        <p:nvSpPr>
          <p:cNvPr id="3" name="ノート プレースホルダー 2"/>
          <p:cNvSpPr>
            <a:spLocks noGrp="1"/>
          </p:cNvSpPr>
          <p:nvPr>
            <p:ph type="body" idx="1"/>
          </p:nvPr>
        </p:nvSpPr>
        <p:spPr/>
        <p:txBody>
          <a:bodyPr/>
          <a:lstStyle/>
          <a:p>
            <a:r>
              <a:rPr lang="ja-JP" altLang="en-US" sz="1200" b="0" dirty="0">
                <a:solidFill>
                  <a:schemeClr val="tx1"/>
                </a:solidFill>
                <a:latin typeface="BIZ UDPゴシック" panose="020B0400000000000000" pitchFamily="50" charset="-128"/>
                <a:ea typeface="BIZ UDPゴシック" panose="020B0400000000000000" pitchFamily="50" charset="-128"/>
              </a:rPr>
              <a:t>本研究集会では、子供とともに授業について語る場を設けました。</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r>
              <a:rPr lang="ja-JP" altLang="en-US" sz="1200" b="0" dirty="0">
                <a:solidFill>
                  <a:schemeClr val="tx1"/>
                </a:solidFill>
                <a:latin typeface="BIZ UDPゴシック" panose="020B0400000000000000" pitchFamily="50" charset="-128"/>
                <a:ea typeface="BIZ UDPゴシック" panose="020B0400000000000000" pitchFamily="50" charset="-128"/>
              </a:rPr>
              <a:t>教師と子供が共に学びを創っていくことで、教師と子供それぞれの学びが自律的になっていきます。</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r>
              <a:rPr lang="ja-JP" altLang="en-US" sz="1200" b="0" dirty="0">
                <a:solidFill>
                  <a:schemeClr val="tx1"/>
                </a:solidFill>
                <a:latin typeface="BIZ UDPゴシック" panose="020B0400000000000000" pitchFamily="50" charset="-128"/>
                <a:ea typeface="BIZ UDPゴシック" panose="020B0400000000000000" pitchFamily="50" charset="-128"/>
              </a:rPr>
              <a:t>そうすることで、子供だけでなく教師も含めた「探究するコミュニティ」を培っていきたいと考えております。</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r>
              <a:rPr lang="ja-JP" altLang="en-US" sz="1200" b="0" dirty="0">
                <a:solidFill>
                  <a:schemeClr val="tx1"/>
                </a:solidFill>
                <a:latin typeface="BIZ UDPゴシック" panose="020B0400000000000000" pitchFamily="50" charset="-128"/>
                <a:ea typeface="BIZ UDPゴシック" panose="020B0400000000000000" pitchFamily="50" charset="-128"/>
              </a:rPr>
              <a:t>これは今までにない、「学びのイノベーション」の第一歩ではないでしょうか。</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r>
              <a:rPr lang="ja-JP" altLang="en-US" sz="1200" b="0" dirty="0">
                <a:solidFill>
                  <a:schemeClr val="tx1"/>
                </a:solidFill>
                <a:latin typeface="BIZ UDPゴシック" panose="020B0400000000000000" pitchFamily="50" charset="-128"/>
                <a:ea typeface="BIZ UDPゴシック" panose="020B0400000000000000" pitchFamily="50" charset="-128"/>
              </a:rPr>
              <a:t>本日は、ご参会いただいた先生方、そして児童生徒のみなさんとこれからの授業について語り合えたらと思っております。</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r>
              <a:rPr lang="ja-JP" altLang="en-US" sz="1200" b="0" dirty="0">
                <a:solidFill>
                  <a:schemeClr val="tx1"/>
                </a:solidFill>
                <a:latin typeface="BIZ UDPゴシック" panose="020B0400000000000000" pitchFamily="50" charset="-128"/>
                <a:ea typeface="BIZ UDPゴシック" panose="020B0400000000000000" pitchFamily="50" charset="-128"/>
              </a:rPr>
              <a:t>以上で、全体研究の概要を終わります。ありがとうございました。</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endParaRPr lang="ja-JP" altLang="en-US" sz="1200" b="0" dirty="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5E1EFB1-5EAC-604A-8A93-FC6AF59A4C53}" type="slidenum">
              <a:rPr kumimoji="1" lang="ja-JP" altLang="en-US" smtClean="0"/>
              <a:pPr/>
              <a:t>15</a:t>
            </a:fld>
            <a:endParaRPr kumimoji="1" lang="ja-JP" altLang="en-US"/>
          </a:p>
        </p:txBody>
      </p:sp>
    </p:spTree>
    <p:extLst>
      <p:ext uri="{BB962C8B-B14F-4D97-AF65-F5344CB8AC3E}">
        <p14:creationId xmlns:p14="http://schemas.microsoft.com/office/powerpoint/2010/main" val="101627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●全体概要のアウトラインですが、</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ご参会されるみなさまにとって、本日の教育研究集会がより実りあるものになるために、</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まず、●本校が目指す子供の姿、次に●長年に渡って本校が大切にしてきている学びについて、そして、●本日に至るまでの研究の流れについて、順にお話させていただきます。</a:t>
            </a:r>
            <a:endParaRPr kumimoji="1" lang="ja-JP" altLang="en-US" dirty="0"/>
          </a:p>
        </p:txBody>
      </p:sp>
      <p:sp>
        <p:nvSpPr>
          <p:cNvPr id="4" name="スライド番号プレースホルダー 3"/>
          <p:cNvSpPr>
            <a:spLocks noGrp="1"/>
          </p:cNvSpPr>
          <p:nvPr>
            <p:ph type="sldNum" sz="quarter" idx="5"/>
          </p:nvPr>
        </p:nvSpPr>
        <p:spPr/>
        <p:txBody>
          <a:bodyPr/>
          <a:lstStyle/>
          <a:p>
            <a:fld id="{CD7E2547-6CF3-1D4D-9A99-16C4AB8C3DBE}" type="slidenum">
              <a:rPr kumimoji="1" lang="ja-JP" altLang="en-US" smtClean="0"/>
              <a:pPr/>
              <a:t>2</a:t>
            </a:fld>
            <a:endParaRPr kumimoji="1" lang="ja-JP" altLang="en-US"/>
          </a:p>
        </p:txBody>
      </p:sp>
    </p:spTree>
    <p:extLst>
      <p:ext uri="{BB962C8B-B14F-4D97-AF65-F5344CB8AC3E}">
        <p14:creationId xmlns:p14="http://schemas.microsoft.com/office/powerpoint/2010/main" val="203508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本校は平成</a:t>
            </a:r>
            <a:r>
              <a:rPr kumimoji="1" lang="en-US" altLang="ja-JP" dirty="0">
                <a:latin typeface="BIZ UDPゴシック" panose="020B0400000000000000" pitchFamily="50" charset="-128"/>
                <a:ea typeface="BIZ UDPゴシック" panose="020B0400000000000000" pitchFamily="50" charset="-128"/>
              </a:rPr>
              <a:t>29</a:t>
            </a:r>
            <a:r>
              <a:rPr kumimoji="1" lang="ja-JP" altLang="en-US" dirty="0">
                <a:latin typeface="BIZ UDPゴシック" panose="020B0400000000000000" pitchFamily="50" charset="-128"/>
                <a:ea typeface="BIZ UDPゴシック" panose="020B0400000000000000" pitchFamily="50" charset="-128"/>
              </a:rPr>
              <a:t>年４月に</a:t>
            </a:r>
            <a:r>
              <a:rPr kumimoji="1" lang="en-US" altLang="ja-JP" dirty="0">
                <a:latin typeface="BIZ UDPゴシック" panose="020B0400000000000000" pitchFamily="50" charset="-128"/>
                <a:ea typeface="BIZ UDPゴシック" panose="020B0400000000000000" pitchFamily="50" charset="-128"/>
              </a:rPr>
              <a:t>50</a:t>
            </a:r>
            <a:r>
              <a:rPr kumimoji="1" lang="ja-JP" altLang="en-US" dirty="0">
                <a:latin typeface="BIZ UDPゴシック" panose="020B0400000000000000" pitchFamily="50" charset="-128"/>
                <a:ea typeface="BIZ UDPゴシック" panose="020B0400000000000000" pitchFamily="50" charset="-128"/>
              </a:rPr>
              <a:t>年以上の歴史をもつ附属小学校・中学校が統合し、●義務教育学校として開校いたしました。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管理職を中心とした学校運営チームが、教員の声と子供たちの姿にもとづいて、●「校訓」「教育目標」「目指す子供像」を設定しました。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目指す子供像については、「自立」「協働」「貢献」を軸に、１から６年生の前期課程と７から９年生の後期課程で段階的に捉えております。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これらを実現するためカリキュラムや学校文化、これまでの附属小学校・中学校の両方で目指してきた教育研究の方向性について、全職員で振り返り、これまで議論を重ねてきました。</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8524D4FB-D918-4A08-AB6F-6D2136B9FAC6}" type="slidenum">
              <a:rPr kumimoji="1" lang="ja-JP" altLang="en-US" smtClean="0"/>
              <a:t>3</a:t>
            </a:fld>
            <a:endParaRPr kumimoji="1" lang="ja-JP" altLang="en-US"/>
          </a:p>
        </p:txBody>
      </p:sp>
    </p:spTree>
    <p:extLst>
      <p:ext uri="{BB962C8B-B14F-4D97-AF65-F5344CB8AC3E}">
        <p14:creationId xmlns:p14="http://schemas.microsoft.com/office/powerpoint/2010/main" val="212138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本校では、●「主題ー探究ー表現」型の授業を各教科・領域において実践しております。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●主題とは「単元を通して子供たちが継続して問い続け、解明しようとする意欲を持続できるテーマ」と定義しており、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その主題の解明のために探究的な学びに取り組んでいきます。山登りにおいて頂上までの登山道がいくつもあるように、主題解明に向けた探究的な学びの筋は個人やグループによって違ってきます。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D7E2547-6CF3-1D4D-9A99-16C4AB8C3DBE}" type="slidenum">
              <a:rPr kumimoji="1" lang="ja-JP" altLang="en-US" smtClean="0"/>
              <a:pPr/>
              <a:t>4</a:t>
            </a:fld>
            <a:endParaRPr kumimoji="1" lang="ja-JP" altLang="en-US"/>
          </a:p>
        </p:txBody>
      </p:sp>
    </p:spTree>
    <p:extLst>
      <p:ext uri="{BB962C8B-B14F-4D97-AF65-F5344CB8AC3E}">
        <p14:creationId xmlns:p14="http://schemas.microsoft.com/office/powerpoint/2010/main" val="123510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そのため、探究的な学びにおいては、●「発意ー構想ー構築ー遂行・表現ー省察」の探究サイクルを意識し、授業実践に取り組んでいます。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では、これら５つの過程について説明させていただきます。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発意とは、「前単元や領域からつながる、疑問や課題、題材や事象などから、解明すべき主題を教師と共に設定し、追究していきたいという子供たちの意欲」のことです。私たちはこの「子供の発意」を大切にし、学びを展開していき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●構想は設定した主題にせまるために、今まで獲得した知識や技能を関連付けたり生かしたりしながら、予想や問い、課題などを立てて、今後の探究活動の見通しをもつことです。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して、●構想における見通しに沿って、個またはグループで学びを展開していきます。実際にやってみたことから課題を見つけ、再び構想や実践することを繰り返しながら、主題に対する自分の考えや関連性を探っていきます。●試行錯誤し、調整しながら探究活動を展開する中で、考えを「構築」していきます。「構築」した一人一人やグループの考えを表出することで、協働で主題に迫っていき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●主題に迫るプロセスをコミュニティで共有しながら、「表現」方法を吟味し、主題の解明に向けて「遂行」していきます。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協働で主題を解明してきた活動を振り返ることによって、学んだことを捉え直し、自己の変容や学びを実感していきます。これまでの学びの営みを「省察」し、自己の学びの変容を実感することで、●さらなる課題や発意を抱き、次のサイクルへと歩みを進めていき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これらのロングスパンで営まれるストーリーある学びは●、スパイラル状につながり、より広く深い学びへと成長していきます。具体的なサイクルでの場面については、各教科での語り合いにてご紹介していき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この探究サイクルの概念があることで、我々教師は、「子供たちが今どんな段階であるのか」「発意や主題設定の場が保障されていたか」など教師としての単元デザインを省察することができるようになります。つまり、この探究サイクルは単元実践の設計図であるとともに、学びの実際の足跡としても見ることができ、この概念を教師全員の共通の概念として共有していることで、教師集団で実践について考えていくことができています。</a:t>
            </a: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8524D4FB-D918-4A08-AB6F-6D2136B9FAC6}" type="slidenum">
              <a:rPr kumimoji="1" lang="ja-JP" altLang="en-US" smtClean="0"/>
              <a:t>5</a:t>
            </a:fld>
            <a:endParaRPr kumimoji="1" lang="ja-JP" altLang="en-US"/>
          </a:p>
        </p:txBody>
      </p:sp>
    </p:spTree>
    <p:extLst>
      <p:ext uri="{BB962C8B-B14F-4D97-AF65-F5344CB8AC3E}">
        <p14:creationId xmlns:p14="http://schemas.microsoft.com/office/powerpoint/2010/main" val="15471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次に、令和３年度に至るまでの本校の研究について、順を追ってお話していきます。</a:t>
            </a:r>
            <a:endPar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3350" algn="just"/>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本校は</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前身である附属小学校，附属中学校</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より、長年に渡って●</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「探究」「コミュニケーション」「コラボレーション」を大切にして研究を続けてき</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ました</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2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CD7E2547-6CF3-1D4D-9A99-16C4AB8C3DBE}" type="slidenum">
              <a:rPr kumimoji="1" lang="ja-JP" altLang="en-US" smtClean="0"/>
              <a:pPr/>
              <a:t>6</a:t>
            </a:fld>
            <a:endParaRPr kumimoji="1" lang="ja-JP" altLang="en-US"/>
          </a:p>
        </p:txBody>
      </p:sp>
    </p:spTree>
    <p:extLst>
      <p:ext uri="{BB962C8B-B14F-4D97-AF65-F5344CB8AC3E}">
        <p14:creationId xmlns:p14="http://schemas.microsoft.com/office/powerpoint/2010/main" val="55211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4725" y="762000"/>
            <a:ext cx="5086350" cy="3814763"/>
          </a:xfrm>
        </p:spPr>
      </p:sp>
      <p:sp>
        <p:nvSpPr>
          <p:cNvPr id="3" name="ノート プレースホルダー 2"/>
          <p:cNvSpPr>
            <a:spLocks noGrp="1"/>
          </p:cNvSpPr>
          <p:nvPr>
            <p:ph type="body" idx="1"/>
          </p:nvPr>
        </p:nvSpPr>
        <p:spPr/>
        <p:txBody>
          <a:bodyPr/>
          <a:lstStyle/>
          <a:p>
            <a:pPr indent="133350" algn="just"/>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この土壌をもとに、●みずから課題を見つけ、仲間と協働しながらよりよい解決方法を探り、課題を解明していこうと主体的に学び続ける子供を育てたい。また、●仲間と協働で取り組むことを通して、自分の思いや考えを自分の言葉で表現する、●他との関わりによって自分の考えを捉え直し、さらに考えを広げたり、深めたりする、姿を求めていきたい。</a:t>
            </a:r>
            <a:endParaRPr lang="en-US"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endParaRPr>
          </a:p>
          <a:p>
            <a:pPr marL="0" marR="0" lvl="0" indent="133350" algn="just"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そこで、●</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第Ⅰ期研究主題「自律的な学びへのイノベーション／探究するコミュニティを培う」とし</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ました。</a:t>
            </a:r>
            <a:endParaRPr lang="en-US" altLang="ja-JP" sz="12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3350" algn="just"/>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「探究するコミュニティ」を培うこと</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で</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、子どもたちが協同的で主体性を持った</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自律的な学び手</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へとイノベーションすること</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ができるのではないか、</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また●「</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子供たち一人一人が自律的な学び手へと成長していくこと</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が，「探究するコミュニティ」をより一層醸成させるとも考えて</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おり、</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上段下段どちらが優先というものではなく，互恵性をもって成り立っているものとして，２段構造で</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研究主題を</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表現し</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ました</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3350" algn="just"/>
            <a:endPar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33350" algn="just"/>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B5E1EFB1-5EAC-604A-8A93-FC6AF59A4C53}" type="slidenum">
              <a:rPr kumimoji="1" lang="ja-JP" altLang="en-US" smtClean="0"/>
              <a:pPr/>
              <a:t>7</a:t>
            </a:fld>
            <a:endParaRPr kumimoji="1" lang="ja-JP" altLang="en-US"/>
          </a:p>
        </p:txBody>
      </p:sp>
    </p:spTree>
    <p:extLst>
      <p:ext uri="{BB962C8B-B14F-4D97-AF65-F5344CB8AC3E}">
        <p14:creationId xmlns:p14="http://schemas.microsoft.com/office/powerpoint/2010/main" val="470643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4725" y="762000"/>
            <a:ext cx="5086350" cy="3814763"/>
          </a:xfrm>
        </p:spPr>
      </p:sp>
      <p:sp>
        <p:nvSpPr>
          <p:cNvPr id="3" name="ノート プレースホルダー 2"/>
          <p:cNvSpPr>
            <a:spLocks noGrp="1"/>
          </p:cNvSpPr>
          <p:nvPr>
            <p:ph type="body" idx="1"/>
          </p:nvPr>
        </p:nvSpPr>
        <p:spPr/>
        <p:txBody>
          <a:bodyPr/>
          <a:lstStyle/>
          <a:p>
            <a:pPr eaLnBrk="0" latinLnBrk="1" hangingPunct="0"/>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●「主題ー探究ー表現」型の授業づくりを追究して、自律的な学びをデザインしていく、そして、</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●全教科・領域で９年間</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を</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かけて取り組む協働探究</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カリキュラムを構築していくことから主題に迫っていきたいと考え、●</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１年次は「つながり合って学びを紡ぐ授業のデザイン／協働探究カリキュラムのデザイン」を</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研究副題</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として、</a:t>
            </a:r>
            <a:r>
              <a:rPr lang="ja-JP" altLang="en-US" sz="1200" dirty="0">
                <a:solidFill>
                  <a:srgbClr val="000000"/>
                </a:solidFill>
                <a:effectLst/>
                <a:latin typeface="BIZ UDPゴシック" panose="020B0400000000000000" pitchFamily="50" charset="-128"/>
                <a:ea typeface="BIZ UDPゴシック" panose="020B0400000000000000" pitchFamily="50" charset="-128"/>
                <a:cs typeface="ＭＳ 明朝" panose="02020609040205080304" pitchFamily="17" charset="-128"/>
              </a:rPr>
              <a:t>研究を行ってまいりました。</a:t>
            </a:r>
            <a:endParaRPr lang="ja-JP" altLang="ja-JP" sz="1200" dirty="0">
              <a:effectLst/>
              <a:latin typeface="BIZ UDPゴシック" panose="020B0400000000000000" pitchFamily="50" charset="-128"/>
              <a:ea typeface="BIZ UDPゴシック" panose="020B0400000000000000" pitchFamily="50" charset="-128"/>
              <a:cs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B5E1EFB1-5EAC-604A-8A93-FC6AF59A4C53}" type="slidenum">
              <a:rPr kumimoji="1" lang="ja-JP" altLang="en-US" smtClean="0"/>
              <a:pPr/>
              <a:t>8</a:t>
            </a:fld>
            <a:endParaRPr kumimoji="1" lang="ja-JP" altLang="en-US"/>
          </a:p>
        </p:txBody>
      </p:sp>
    </p:spTree>
    <p:extLst>
      <p:ext uri="{BB962C8B-B14F-4D97-AF65-F5344CB8AC3E}">
        <p14:creationId xmlns:p14="http://schemas.microsoft.com/office/powerpoint/2010/main" val="273366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私たちは縦につながる●協働探究カリキュラムを作成し、「目指す子供像」の実現に向かって授業研究を行っています。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ただ、その先には、●私たちが「これから創りたい社会」というものがあるのではないでしょうか。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「これからの社会」において求められる資質・能力とはどのようなものか。そして各教科において、どのような力を培っていく必要があるのか。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また、本校のカリキュラムではどのような力を培っていくことができるのだろうか。と「資質・能力」に目を向けていきました。</a:t>
            </a:r>
          </a:p>
        </p:txBody>
      </p:sp>
      <p:sp>
        <p:nvSpPr>
          <p:cNvPr id="4" name="スライド番号プレースホルダー 3"/>
          <p:cNvSpPr>
            <a:spLocks noGrp="1"/>
          </p:cNvSpPr>
          <p:nvPr>
            <p:ph type="sldNum" sz="quarter" idx="5"/>
          </p:nvPr>
        </p:nvSpPr>
        <p:spPr/>
        <p:txBody>
          <a:bodyPr/>
          <a:lstStyle/>
          <a:p>
            <a:fld id="{8524D4FB-D918-4A08-AB6F-6D2136B9FAC6}" type="slidenum">
              <a:rPr kumimoji="1" lang="ja-JP" altLang="en-US" smtClean="0"/>
              <a:t>9</a:t>
            </a:fld>
            <a:endParaRPr kumimoji="1" lang="ja-JP" altLang="en-US"/>
          </a:p>
        </p:txBody>
      </p:sp>
    </p:spTree>
    <p:extLst>
      <p:ext uri="{BB962C8B-B14F-4D97-AF65-F5344CB8AC3E}">
        <p14:creationId xmlns:p14="http://schemas.microsoft.com/office/powerpoint/2010/main" val="302190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290283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5431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99106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187738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281754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264009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340723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322156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240479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59347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D0FB349-5C10-4F7D-84F4-B7CEFF4651E1}" type="datetimeFigureOut">
              <a:rPr kumimoji="1" lang="ja-JP" altLang="en-US" smtClean="0"/>
              <a:t>2021/6/2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202658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FB349-5C10-4F7D-84F4-B7CEFF4651E1}" type="datetimeFigureOut">
              <a:rPr kumimoji="1" lang="ja-JP" altLang="en-US" smtClean="0"/>
              <a:t>2021/6/2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CB75A-8089-4319-9295-E59899BB67A9}" type="slidenum">
              <a:rPr kumimoji="1" lang="ja-JP" altLang="en-US" smtClean="0"/>
              <a:t>‹#›</a:t>
            </a:fld>
            <a:endParaRPr kumimoji="1" lang="ja-JP" altLang="en-US"/>
          </a:p>
        </p:txBody>
      </p:sp>
    </p:spTree>
    <p:extLst>
      <p:ext uri="{BB962C8B-B14F-4D97-AF65-F5344CB8AC3E}">
        <p14:creationId xmlns:p14="http://schemas.microsoft.com/office/powerpoint/2010/main" val="2023096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00860"/>
            <a:ext cx="9143999" cy="707860"/>
          </a:xfrm>
          <a:prstGeom prst="rect">
            <a:avLst/>
          </a:prstGeom>
        </p:spPr>
        <p:style>
          <a:lnRef idx="1">
            <a:schemeClr val="accent1"/>
          </a:lnRef>
          <a:fillRef idx="2">
            <a:schemeClr val="accent1"/>
          </a:fillRef>
          <a:effectRef idx="1">
            <a:schemeClr val="accent1"/>
          </a:effectRef>
          <a:fontRef idx="minor">
            <a:schemeClr val="dk1"/>
          </a:fontRef>
        </p:style>
        <p:txBody>
          <a:bodyPr wrap="square" lIns="91414" tIns="45707" rIns="91414" bIns="45707" rtlCol="0" anchor="ctr" anchorCtr="0">
            <a:spAutoFit/>
          </a:bodyPr>
          <a:lstStyle/>
          <a:p>
            <a:pPr algn="ctr"/>
            <a:r>
              <a:rPr lang="ja-JP" altLang="en-US" sz="4000" b="1" dirty="0"/>
              <a:t>令和３年度　教育研究集会</a:t>
            </a:r>
            <a:endParaRPr lang="en-US" altLang="ja-JP" sz="4000" b="1" dirty="0"/>
          </a:p>
        </p:txBody>
      </p:sp>
      <p:sp>
        <p:nvSpPr>
          <p:cNvPr id="5" name="テキスト ボックス 4"/>
          <p:cNvSpPr txBox="1"/>
          <p:nvPr/>
        </p:nvSpPr>
        <p:spPr>
          <a:xfrm>
            <a:off x="1015844" y="6021288"/>
            <a:ext cx="7344816" cy="684777"/>
          </a:xfrm>
          <a:prstGeom prst="rect">
            <a:avLst/>
          </a:prstGeom>
          <a:solidFill>
            <a:schemeClr val="bg1"/>
          </a:solidFill>
        </p:spPr>
        <p:txBody>
          <a:bodyPr wrap="square" lIns="91414" tIns="45707" rIns="91414" bIns="45707" rtlCol="0">
            <a:spAutoFit/>
          </a:bodyPr>
          <a:lstStyle/>
          <a:p>
            <a:pPr algn="ctr">
              <a:lnSpc>
                <a:spcPct val="150000"/>
              </a:lnSpc>
            </a:pPr>
            <a:r>
              <a:rPr lang="ja-JP" altLang="en-US" sz="2800"/>
              <a:t>　福井大学教育学部附属義務教育学校</a:t>
            </a:r>
            <a:endParaRPr lang="en-US" altLang="ja-JP" sz="2800"/>
          </a:p>
        </p:txBody>
      </p:sp>
      <p:sp>
        <p:nvSpPr>
          <p:cNvPr id="3" name="テキスト ボックス 2">
            <a:extLst>
              <a:ext uri="{FF2B5EF4-FFF2-40B4-BE49-F238E27FC236}">
                <a16:creationId xmlns:a16="http://schemas.microsoft.com/office/drawing/2014/main" id="{7EE3B8E1-3FA1-8146-B7B2-92C3885E6F8B}"/>
              </a:ext>
            </a:extLst>
          </p:cNvPr>
          <p:cNvSpPr txBox="1"/>
          <p:nvPr/>
        </p:nvSpPr>
        <p:spPr>
          <a:xfrm>
            <a:off x="230067" y="1187116"/>
            <a:ext cx="8683863" cy="1233772"/>
          </a:xfrm>
          <a:prstGeom prst="rect">
            <a:avLst/>
          </a:prstGeom>
          <a:solidFill>
            <a:schemeClr val="tx2">
              <a:alpha val="58000"/>
            </a:schemeClr>
          </a:solidFill>
        </p:spPr>
        <p:txBody>
          <a:bodyPr wrap="square" tIns="144000" bIns="72000" rtlCol="0" anchor="ctr">
            <a:spAutoFit/>
          </a:bodyPr>
          <a:lstStyle/>
          <a:p>
            <a:pPr algn="ctr"/>
            <a:r>
              <a:rPr lang="ja-JP" altLang="en-US" sz="4400" b="1">
                <a:solidFill>
                  <a:schemeClr val="bg1"/>
                </a:solidFill>
              </a:rPr>
              <a:t> </a:t>
            </a:r>
            <a:r>
              <a:rPr lang="ja-JP" altLang="en-US" sz="6600" b="1">
                <a:solidFill>
                  <a:schemeClr val="bg1"/>
                </a:solidFill>
              </a:rPr>
              <a:t>全 体 研 究 </a:t>
            </a:r>
            <a:r>
              <a:rPr kumimoji="1" lang="ja-JP" altLang="en-US" sz="6600" b="1">
                <a:solidFill>
                  <a:schemeClr val="bg1"/>
                </a:solidFill>
              </a:rPr>
              <a:t>概 要</a:t>
            </a:r>
          </a:p>
        </p:txBody>
      </p:sp>
      <p:pic>
        <p:nvPicPr>
          <p:cNvPr id="1026" name="Picture 2" descr="国立大学法人福井大学教育学部附属 義務教育学校">
            <a:extLst>
              <a:ext uri="{FF2B5EF4-FFF2-40B4-BE49-F238E27FC236}">
                <a16:creationId xmlns:a16="http://schemas.microsoft.com/office/drawing/2014/main" id="{47F5E8F5-D486-4981-B949-DBB19366D8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2057"/>
          <a:stretch/>
        </p:blipFill>
        <p:spPr bwMode="auto">
          <a:xfrm>
            <a:off x="1444106" y="6071813"/>
            <a:ext cx="514857" cy="617474"/>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71826BB7-EF77-4736-8371-400402E36CA5}"/>
              </a:ext>
            </a:extLst>
          </p:cNvPr>
          <p:cNvPicPr>
            <a:picLocks noChangeAspect="1"/>
          </p:cNvPicPr>
          <p:nvPr/>
        </p:nvPicPr>
        <p:blipFill rotWithShape="1">
          <a:blip r:embed="rId4">
            <a:extLst>
              <a:ext uri="{28A0092B-C50C-407E-A947-70E740481C1C}">
                <a14:useLocalDpi xmlns:a14="http://schemas.microsoft.com/office/drawing/2010/main" val="0"/>
              </a:ext>
            </a:extLst>
          </a:blip>
          <a:srcRect l="15453" t="-224" r="531" b="37686"/>
          <a:stretch/>
        </p:blipFill>
        <p:spPr>
          <a:xfrm>
            <a:off x="1440158" y="2553880"/>
            <a:ext cx="6263680" cy="3496904"/>
          </a:xfrm>
          <a:prstGeom prst="roundRect">
            <a:avLst>
              <a:gd name="adj" fmla="val 18716"/>
            </a:avLst>
          </a:prstGeom>
          <a:solidFill>
            <a:srgbClr val="FFFFFF">
              <a:shade val="85000"/>
            </a:srgbClr>
          </a:solidFill>
          <a:ln>
            <a:noFill/>
          </a:ln>
          <a:effectLst>
            <a:softEdge rad="127000"/>
          </a:effectLst>
        </p:spPr>
      </p:pic>
    </p:spTree>
    <p:extLst>
      <p:ext uri="{BB962C8B-B14F-4D97-AF65-F5344CB8AC3E}">
        <p14:creationId xmlns:p14="http://schemas.microsoft.com/office/powerpoint/2010/main" val="157165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3812" y="1568806"/>
            <a:ext cx="5957736" cy="892836"/>
          </a:xfrm>
        </p:spPr>
        <p:txBody>
          <a:bodyPr>
            <a:noAutofit/>
          </a:bodyPr>
          <a:lstStyle/>
          <a:p>
            <a:pPr algn="l"/>
            <a:r>
              <a:rPr lang="ja-JP" altLang="en-US" b="1" dirty="0">
                <a:latin typeface="メイリオ" panose="020B0604030504040204" pitchFamily="50" charset="-128"/>
                <a:ea typeface="メイリオ" panose="020B0604030504040204" pitchFamily="50" charset="-128"/>
                <a:cs typeface="HGS明朝E"/>
              </a:rPr>
              <a:t>研究副題（２年次）</a:t>
            </a:r>
          </a:p>
        </p:txBody>
      </p:sp>
      <p:sp>
        <p:nvSpPr>
          <p:cNvPr id="7" name="正方形/長方形 6"/>
          <p:cNvSpPr/>
          <p:nvPr/>
        </p:nvSpPr>
        <p:spPr>
          <a:xfrm>
            <a:off x="299306" y="4831432"/>
            <a:ext cx="8545388" cy="1202994"/>
          </a:xfrm>
          <a:prstGeom prst="rect">
            <a:avLst/>
          </a:prstGeom>
          <a:solidFill>
            <a:schemeClr val="accent3">
              <a:lumMod val="60000"/>
              <a:lumOff val="40000"/>
              <a:alpha val="88000"/>
            </a:schemeClr>
          </a:solidFill>
          <a:ln>
            <a:noFill/>
          </a:ln>
        </p:spPr>
        <p:style>
          <a:lnRef idx="0">
            <a:scrgbClr r="0" g="0" b="0"/>
          </a:lnRef>
          <a:fillRef idx="0">
            <a:scrgbClr r="0" g="0" b="0"/>
          </a:fillRef>
          <a:effectRef idx="0">
            <a:scrgbClr r="0" g="0" b="0"/>
          </a:effectRef>
          <a:fontRef idx="minor">
            <a:schemeClr val="lt1"/>
          </a:fontRef>
        </p:style>
        <p:txBody>
          <a:bodyPr wrap="square" lIns="54849" tIns="108000" rIns="54849" bIns="108000" anchor="ctr" anchorCtr="0">
            <a:spAutoFit/>
          </a:bodyPr>
          <a:lstStyle/>
          <a:p>
            <a:pPr algn="ctr"/>
            <a:r>
              <a:rPr lang="ja-JP" altLang="en-US" sz="3200"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社会を創るための資質・能力を、教科・領域を超えた子供の学びのつながりから見い出す</a:t>
            </a:r>
            <a:endParaRPr lang="ja-JP" altLang="en-US" sz="3200" b="1" dirty="0">
              <a:solidFill>
                <a:schemeClr val="tx1"/>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553543" y="2638133"/>
            <a:ext cx="7704855" cy="1657933"/>
          </a:xfrm>
        </p:spPr>
        <p:style>
          <a:lnRef idx="2">
            <a:schemeClr val="accent5"/>
          </a:lnRef>
          <a:fillRef idx="1">
            <a:schemeClr val="lt1"/>
          </a:fillRef>
          <a:effectRef idx="0">
            <a:schemeClr val="accent5"/>
          </a:effectRef>
          <a:fontRef idx="minor">
            <a:schemeClr val="dk1"/>
          </a:fontRef>
        </p:style>
        <p:txBody>
          <a:bodyPr anchor="ctr">
            <a:noAutofit/>
          </a:bodyPr>
          <a:lstStyle/>
          <a:p>
            <a:pPr marL="0" indent="0">
              <a:buNone/>
            </a:pPr>
            <a:r>
              <a:rPr lang="en-US" altLang="ja-JP" sz="4000" b="1" dirty="0">
                <a:solidFill>
                  <a:schemeClr val="accent3">
                    <a:lumMod val="50000"/>
                  </a:schemeClr>
                </a:solidFill>
                <a:latin typeface="HGS明朝E"/>
                <a:ea typeface="HGS明朝E"/>
                <a:cs typeface="HGS明朝E"/>
              </a:rPr>
              <a:t>  </a:t>
            </a:r>
            <a:r>
              <a:rPr lang="ja-JP" altLang="en-US" sz="4000" dirty="0">
                <a:solidFill>
                  <a:schemeClr val="accent3">
                    <a:lumMod val="50000"/>
                  </a:schemeClr>
                </a:solidFill>
                <a:latin typeface="HGS明朝E"/>
                <a:ea typeface="HGS明朝E"/>
                <a:cs typeface="HGS明朝E"/>
              </a:rPr>
              <a:t>学びのつながりを紡ぎ、</a:t>
            </a:r>
          </a:p>
          <a:p>
            <a:pPr marL="0" indent="0">
              <a:buNone/>
            </a:pPr>
            <a:r>
              <a:rPr lang="ja-JP" altLang="en-US" sz="4000" dirty="0">
                <a:solidFill>
                  <a:schemeClr val="accent3">
                    <a:lumMod val="50000"/>
                  </a:schemeClr>
                </a:solidFill>
                <a:latin typeface="HGS明朝E"/>
                <a:ea typeface="HGS明朝E"/>
                <a:cs typeface="HGS明朝E"/>
              </a:rPr>
              <a:t>　　　社会を創る力をとらえる</a:t>
            </a:r>
          </a:p>
        </p:txBody>
      </p:sp>
      <p:sp>
        <p:nvSpPr>
          <p:cNvPr id="8" name="サブタイトル 2">
            <a:extLst>
              <a:ext uri="{FF2B5EF4-FFF2-40B4-BE49-F238E27FC236}">
                <a16:creationId xmlns:a16="http://schemas.microsoft.com/office/drawing/2014/main" id="{93B897C9-4457-40C8-ADCB-5C326F611570}"/>
              </a:ext>
            </a:extLst>
          </p:cNvPr>
          <p:cNvSpPr txBox="1">
            <a:spLocks/>
          </p:cNvSpPr>
          <p:nvPr/>
        </p:nvSpPr>
        <p:spPr>
          <a:xfrm>
            <a:off x="141065" y="127052"/>
            <a:ext cx="5295031" cy="92568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76789" tIns="38395" rIns="76789" bIns="38395"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ts val="3200"/>
              </a:lnSpc>
              <a:spcBef>
                <a:spcPts val="0"/>
              </a:spcBef>
              <a:buNone/>
            </a:pPr>
            <a:r>
              <a:rPr lang="ja-JP" altLang="en-US" sz="4300" b="1">
                <a:solidFill>
                  <a:srgbClr val="C00000"/>
                </a:solidFill>
                <a:latin typeface="メイリオ" panose="020B0604030504040204" pitchFamily="50" charset="-128"/>
                <a:ea typeface="メイリオ" panose="020B0604030504040204" pitchFamily="50" charset="-128"/>
                <a:cs typeface="HGS明朝E"/>
              </a:rPr>
              <a:t> </a:t>
            </a:r>
            <a:r>
              <a:rPr lang="ja-JP" altLang="en-US" sz="2400" b="1">
                <a:solidFill>
                  <a:srgbClr val="C00000"/>
                </a:solidFill>
                <a:latin typeface="メイリオ" panose="020B0604030504040204" pitchFamily="50" charset="-128"/>
                <a:ea typeface="メイリオ" panose="020B0604030504040204" pitchFamily="50" charset="-128"/>
                <a:cs typeface="HGS明朝E"/>
              </a:rPr>
              <a:t> 自律的な学びへのイノベーション</a:t>
            </a:r>
            <a:endParaRPr lang="en-US" altLang="ja-JP" sz="2400" b="1">
              <a:solidFill>
                <a:srgbClr val="C00000"/>
              </a:solidFill>
              <a:latin typeface="メイリオ" panose="020B0604030504040204" pitchFamily="50" charset="-128"/>
              <a:ea typeface="メイリオ" panose="020B0604030504040204" pitchFamily="50" charset="-128"/>
              <a:cs typeface="HGS明朝E"/>
            </a:endParaRPr>
          </a:p>
          <a:p>
            <a:pPr marL="0" indent="0">
              <a:lnSpc>
                <a:spcPts val="3200"/>
              </a:lnSpc>
              <a:spcBef>
                <a:spcPts val="0"/>
              </a:spcBef>
              <a:buNone/>
            </a:pPr>
            <a:r>
              <a:rPr lang="ja-JP" altLang="en-US" sz="2400" b="1" spc="504">
                <a:solidFill>
                  <a:srgbClr val="C00000"/>
                </a:solidFill>
                <a:latin typeface="メイリオ" panose="020B0604030504040204" pitchFamily="50" charset="-128"/>
                <a:ea typeface="メイリオ" panose="020B0604030504040204" pitchFamily="50" charset="-128"/>
                <a:cs typeface="HGS明朝E"/>
              </a:rPr>
              <a:t>  </a:t>
            </a:r>
            <a:r>
              <a:rPr lang="ja-JP" altLang="en-US" sz="2400" b="1" spc="380">
                <a:solidFill>
                  <a:srgbClr val="C00000"/>
                </a:solidFill>
                <a:latin typeface="メイリオ" panose="020B0604030504040204" pitchFamily="50" charset="-128"/>
                <a:ea typeface="メイリオ" panose="020B0604030504040204" pitchFamily="50" charset="-128"/>
                <a:cs typeface="HGS明朝E"/>
              </a:rPr>
              <a:t>探究するコミュニティを培う</a:t>
            </a:r>
          </a:p>
        </p:txBody>
      </p:sp>
    </p:spTree>
    <p:extLst>
      <p:ext uri="{BB962C8B-B14F-4D97-AF65-F5344CB8AC3E}">
        <p14:creationId xmlns:p14="http://schemas.microsoft.com/office/powerpoint/2010/main" val="393975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37086C57-B9B9-45E7-81E9-7D193D5FB2D2}"/>
              </a:ext>
            </a:extLst>
          </p:cNvPr>
          <p:cNvSpPr/>
          <p:nvPr/>
        </p:nvSpPr>
        <p:spPr>
          <a:xfrm>
            <a:off x="1869499" y="1196752"/>
            <a:ext cx="540060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協働探究カリキュラム</a:t>
            </a:r>
          </a:p>
        </p:txBody>
      </p:sp>
      <p:sp>
        <p:nvSpPr>
          <p:cNvPr id="8" name="四角形: 角を丸くする 7">
            <a:extLst>
              <a:ext uri="{FF2B5EF4-FFF2-40B4-BE49-F238E27FC236}">
                <a16:creationId xmlns:a16="http://schemas.microsoft.com/office/drawing/2014/main" id="{5F7FAA8A-3A8B-4408-844F-3D099A6BB444}"/>
              </a:ext>
            </a:extLst>
          </p:cNvPr>
          <p:cNvSpPr/>
          <p:nvPr/>
        </p:nvSpPr>
        <p:spPr>
          <a:xfrm>
            <a:off x="1869499" y="4005064"/>
            <a:ext cx="540060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目指す子供像・教育目標</a:t>
            </a:r>
          </a:p>
        </p:txBody>
      </p:sp>
      <p:sp>
        <p:nvSpPr>
          <p:cNvPr id="9" name="四角形: 角を丸くする 8">
            <a:extLst>
              <a:ext uri="{FF2B5EF4-FFF2-40B4-BE49-F238E27FC236}">
                <a16:creationId xmlns:a16="http://schemas.microsoft.com/office/drawing/2014/main" id="{669B24D2-996E-439B-A0FC-AA49CD957812}"/>
              </a:ext>
            </a:extLst>
          </p:cNvPr>
          <p:cNvSpPr/>
          <p:nvPr/>
        </p:nvSpPr>
        <p:spPr>
          <a:xfrm>
            <a:off x="1869499" y="4941168"/>
            <a:ext cx="540060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社会を創る力</a:t>
            </a:r>
          </a:p>
        </p:txBody>
      </p:sp>
      <p:sp>
        <p:nvSpPr>
          <p:cNvPr id="10" name="四角形: 角を丸くする 9">
            <a:extLst>
              <a:ext uri="{FF2B5EF4-FFF2-40B4-BE49-F238E27FC236}">
                <a16:creationId xmlns:a16="http://schemas.microsoft.com/office/drawing/2014/main" id="{E114AD38-E022-44D7-B2AD-516F342F3EE6}"/>
              </a:ext>
            </a:extLst>
          </p:cNvPr>
          <p:cNvSpPr/>
          <p:nvPr/>
        </p:nvSpPr>
        <p:spPr>
          <a:xfrm>
            <a:off x="1861650" y="5877272"/>
            <a:ext cx="540060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a:latin typeface="BIZ UDPゴシック" panose="020B0400000000000000" pitchFamily="50" charset="-128"/>
                <a:ea typeface="BIZ UDPゴシック" panose="020B0400000000000000" pitchFamily="50" charset="-128"/>
              </a:rPr>
              <a:t>創り</a:t>
            </a:r>
            <a:r>
              <a:rPr kumimoji="1" lang="ja-JP" altLang="en-US" sz="2400">
                <a:latin typeface="BIZ UDPゴシック" panose="020B0400000000000000" pitchFamily="50" charset="-128"/>
                <a:ea typeface="BIZ UDPゴシック" panose="020B0400000000000000" pitchFamily="50" charset="-128"/>
              </a:rPr>
              <a:t>たい社会</a:t>
            </a:r>
          </a:p>
        </p:txBody>
      </p:sp>
      <p:sp>
        <p:nvSpPr>
          <p:cNvPr id="14" name="矢印: 下 13">
            <a:extLst>
              <a:ext uri="{FF2B5EF4-FFF2-40B4-BE49-F238E27FC236}">
                <a16:creationId xmlns:a16="http://schemas.microsoft.com/office/drawing/2014/main" id="{0CF8C21B-9BBF-4CD5-9E52-A7740719C9B8}"/>
              </a:ext>
            </a:extLst>
          </p:cNvPr>
          <p:cNvSpPr/>
          <p:nvPr/>
        </p:nvSpPr>
        <p:spPr>
          <a:xfrm rot="10800000">
            <a:off x="5436096" y="5373216"/>
            <a:ext cx="504056" cy="504054"/>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F76CD159-A0DA-4049-8FC0-B860F9748961}"/>
              </a:ext>
            </a:extLst>
          </p:cNvPr>
          <p:cNvSpPr/>
          <p:nvPr/>
        </p:nvSpPr>
        <p:spPr>
          <a:xfrm>
            <a:off x="3059832" y="4797152"/>
            <a:ext cx="504056" cy="1368152"/>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2F3AC16-8254-4681-B28A-C8748D9A9110}"/>
              </a:ext>
            </a:extLst>
          </p:cNvPr>
          <p:cNvSpPr/>
          <p:nvPr/>
        </p:nvSpPr>
        <p:spPr>
          <a:xfrm>
            <a:off x="1869499" y="3068960"/>
            <a:ext cx="540060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子供の変容</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7" name="矢印: 下 16">
            <a:extLst>
              <a:ext uri="{FF2B5EF4-FFF2-40B4-BE49-F238E27FC236}">
                <a16:creationId xmlns:a16="http://schemas.microsoft.com/office/drawing/2014/main" id="{4575766D-7991-436E-91A8-DC5D1E1D748D}"/>
              </a:ext>
            </a:extLst>
          </p:cNvPr>
          <p:cNvSpPr/>
          <p:nvPr/>
        </p:nvSpPr>
        <p:spPr>
          <a:xfrm>
            <a:off x="3059832" y="1988839"/>
            <a:ext cx="504056" cy="1224137"/>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29592699-10C9-4827-B725-A4BDBCE35F5C}"/>
              </a:ext>
            </a:extLst>
          </p:cNvPr>
          <p:cNvSpPr/>
          <p:nvPr/>
        </p:nvSpPr>
        <p:spPr>
          <a:xfrm>
            <a:off x="3059832" y="3681027"/>
            <a:ext cx="504056" cy="468053"/>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4BA04E74-D564-490A-ACE4-4062A01B8F52}"/>
              </a:ext>
            </a:extLst>
          </p:cNvPr>
          <p:cNvSpPr/>
          <p:nvPr/>
        </p:nvSpPr>
        <p:spPr>
          <a:xfrm>
            <a:off x="1869499" y="2132856"/>
            <a:ext cx="5400600" cy="792088"/>
          </a:xfrm>
          <a:prstGeom prst="roundRect">
            <a:avLst/>
          </a:prstGeom>
          <a:solidFill>
            <a:srgbClr val="FFFF99"/>
          </a:solidFill>
          <a:ln>
            <a:solidFill>
              <a:srgbClr val="CCCC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a:latin typeface="BIZ UDPゴシック" panose="020B0400000000000000" pitchFamily="50" charset="-128"/>
                <a:ea typeface="BIZ UDPゴシック" panose="020B0400000000000000" pitchFamily="50" charset="-128"/>
              </a:rPr>
              <a:t>子どもの変容に関わる資質能力</a:t>
            </a:r>
            <a:endParaRPr kumimoji="1" lang="ja-JP" altLang="en-US" sz="2400">
              <a:latin typeface="BIZ UDPゴシック" panose="020B0400000000000000" pitchFamily="50" charset="-128"/>
              <a:ea typeface="BIZ UDPゴシック" panose="020B0400000000000000" pitchFamily="50" charset="-128"/>
            </a:endParaRPr>
          </a:p>
        </p:txBody>
      </p:sp>
      <p:sp>
        <p:nvSpPr>
          <p:cNvPr id="13" name="矢印: 下 12">
            <a:extLst>
              <a:ext uri="{FF2B5EF4-FFF2-40B4-BE49-F238E27FC236}">
                <a16:creationId xmlns:a16="http://schemas.microsoft.com/office/drawing/2014/main" id="{0D1B096A-36E3-4910-B485-06F2F5C3752B}"/>
              </a:ext>
            </a:extLst>
          </p:cNvPr>
          <p:cNvSpPr/>
          <p:nvPr/>
        </p:nvSpPr>
        <p:spPr>
          <a:xfrm rot="10800000">
            <a:off x="5436096" y="2852936"/>
            <a:ext cx="504056" cy="2088228"/>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CE68FDF2-BE1D-42C6-902F-9A27372E7CAB}"/>
              </a:ext>
            </a:extLst>
          </p:cNvPr>
          <p:cNvSpPr/>
          <p:nvPr/>
        </p:nvSpPr>
        <p:spPr>
          <a:xfrm rot="10800000">
            <a:off x="5436096" y="1767467"/>
            <a:ext cx="504056" cy="504054"/>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8837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10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9"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2670" y="3150784"/>
            <a:ext cx="5957736" cy="892836"/>
          </a:xfrm>
        </p:spPr>
        <p:txBody>
          <a:bodyPr>
            <a:noAutofit/>
          </a:bodyPr>
          <a:lstStyle/>
          <a:p>
            <a:pPr algn="l"/>
            <a:r>
              <a:rPr lang="ja-JP" altLang="en-US" b="1" dirty="0">
                <a:latin typeface="メイリオ" panose="020B0604030504040204" pitchFamily="50" charset="-128"/>
                <a:ea typeface="メイリオ" panose="020B0604030504040204" pitchFamily="50" charset="-128"/>
                <a:cs typeface="HGS明朝E"/>
              </a:rPr>
              <a:t>研究副題（３年次）</a:t>
            </a:r>
          </a:p>
        </p:txBody>
      </p:sp>
      <p:sp>
        <p:nvSpPr>
          <p:cNvPr id="7" name="正方形/長方形 6"/>
          <p:cNvSpPr/>
          <p:nvPr/>
        </p:nvSpPr>
        <p:spPr>
          <a:xfrm>
            <a:off x="636817" y="5690679"/>
            <a:ext cx="7920880" cy="1040269"/>
          </a:xfrm>
          <a:prstGeom prst="rect">
            <a:avLst/>
          </a:prstGeom>
          <a:solidFill>
            <a:schemeClr val="accent3">
              <a:lumMod val="60000"/>
              <a:lumOff val="40000"/>
              <a:alpha val="88000"/>
            </a:schemeClr>
          </a:solidFill>
          <a:ln>
            <a:noFill/>
          </a:ln>
        </p:spPr>
        <p:style>
          <a:lnRef idx="0">
            <a:scrgbClr r="0" g="0" b="0"/>
          </a:lnRef>
          <a:fillRef idx="0">
            <a:scrgbClr r="0" g="0" b="0"/>
          </a:fillRef>
          <a:effectRef idx="0">
            <a:scrgbClr r="0" g="0" b="0"/>
          </a:effectRef>
          <a:fontRef idx="minor">
            <a:schemeClr val="lt1"/>
          </a:fontRef>
        </p:style>
        <p:txBody>
          <a:bodyPr wrap="square" lIns="54849" tIns="27424" rIns="54849" bIns="27424">
            <a:spAutoFit/>
          </a:bodyPr>
          <a:lstStyle/>
          <a:p>
            <a:r>
              <a:rPr lang="ja-JP" altLang="en-US" sz="3200"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双方向から協働探究を省察していくに</a:t>
            </a:r>
            <a:endParaRPr lang="en-US" altLang="ja-JP" sz="3200"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3200"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　　　値する授業（</a:t>
            </a:r>
            <a:r>
              <a:rPr lang="ja-JP" altLang="en-US" sz="32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本質的な学び</a:t>
            </a:r>
            <a:r>
              <a:rPr lang="ja-JP" altLang="en-US" sz="3200"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rPr>
              <a:t>）を研究</a:t>
            </a:r>
            <a:endParaRPr lang="en-US" altLang="ja-JP" sz="3200" b="1"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コンテンツ プレースホルダー 2"/>
          <p:cNvSpPr>
            <a:spLocks noGrp="1"/>
          </p:cNvSpPr>
          <p:nvPr>
            <p:ph idx="1"/>
          </p:nvPr>
        </p:nvSpPr>
        <p:spPr>
          <a:xfrm>
            <a:off x="1205905" y="3931134"/>
            <a:ext cx="6624736" cy="1657933"/>
          </a:xfrm>
        </p:spPr>
        <p:style>
          <a:lnRef idx="2">
            <a:schemeClr val="accent5"/>
          </a:lnRef>
          <a:fillRef idx="1">
            <a:schemeClr val="lt1"/>
          </a:fillRef>
          <a:effectRef idx="0">
            <a:schemeClr val="accent5"/>
          </a:effectRef>
          <a:fontRef idx="minor">
            <a:schemeClr val="dk1"/>
          </a:fontRef>
        </p:style>
        <p:txBody>
          <a:bodyPr anchor="ctr">
            <a:noAutofit/>
          </a:bodyPr>
          <a:lstStyle/>
          <a:p>
            <a:pPr marL="0" indent="0">
              <a:buNone/>
            </a:pPr>
            <a:r>
              <a:rPr lang="ja-JP" altLang="en-US" sz="4000" dirty="0">
                <a:solidFill>
                  <a:schemeClr val="accent3">
                    <a:lumMod val="50000"/>
                  </a:schemeClr>
                </a:solidFill>
                <a:latin typeface="HGS明朝E"/>
                <a:ea typeface="HGS明朝E"/>
                <a:cs typeface="HGS明朝E"/>
              </a:rPr>
              <a:t> 学びのストーリーを</a:t>
            </a:r>
          </a:p>
          <a:p>
            <a:pPr marL="0" indent="0">
              <a:buNone/>
            </a:pPr>
            <a:r>
              <a:rPr lang="ja-JP" altLang="en-US" sz="4000" dirty="0">
                <a:solidFill>
                  <a:schemeClr val="accent3">
                    <a:lumMod val="50000"/>
                  </a:schemeClr>
                </a:solidFill>
                <a:latin typeface="HGS明朝E"/>
                <a:ea typeface="HGS明朝E"/>
                <a:cs typeface="HGS明朝E"/>
              </a:rPr>
              <a:t>　　 子どもと共に省察する</a:t>
            </a:r>
          </a:p>
        </p:txBody>
      </p:sp>
      <p:sp>
        <p:nvSpPr>
          <p:cNvPr id="8" name="サブタイトル 2">
            <a:extLst>
              <a:ext uri="{FF2B5EF4-FFF2-40B4-BE49-F238E27FC236}">
                <a16:creationId xmlns:a16="http://schemas.microsoft.com/office/drawing/2014/main" id="{24634B93-1F8A-4DC4-A455-D15365A7FD0C}"/>
              </a:ext>
            </a:extLst>
          </p:cNvPr>
          <p:cNvSpPr txBox="1">
            <a:spLocks/>
          </p:cNvSpPr>
          <p:nvPr/>
        </p:nvSpPr>
        <p:spPr>
          <a:xfrm>
            <a:off x="141065" y="127052"/>
            <a:ext cx="5295031" cy="92568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76789" tIns="38395" rIns="76789" bIns="38395"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ts val="3200"/>
              </a:lnSpc>
              <a:spcBef>
                <a:spcPts val="0"/>
              </a:spcBef>
              <a:buNone/>
            </a:pPr>
            <a:r>
              <a:rPr lang="ja-JP" altLang="en-US" sz="4300" b="1">
                <a:solidFill>
                  <a:srgbClr val="C00000"/>
                </a:solidFill>
                <a:latin typeface="メイリオ" panose="020B0604030504040204" pitchFamily="50" charset="-128"/>
                <a:ea typeface="メイリオ" panose="020B0604030504040204" pitchFamily="50" charset="-128"/>
                <a:cs typeface="HGS明朝E"/>
              </a:rPr>
              <a:t> </a:t>
            </a:r>
            <a:r>
              <a:rPr lang="ja-JP" altLang="en-US" sz="2400" b="1">
                <a:solidFill>
                  <a:srgbClr val="C00000"/>
                </a:solidFill>
                <a:latin typeface="メイリオ" panose="020B0604030504040204" pitchFamily="50" charset="-128"/>
                <a:ea typeface="メイリオ" panose="020B0604030504040204" pitchFamily="50" charset="-128"/>
                <a:cs typeface="HGS明朝E"/>
              </a:rPr>
              <a:t> 自律的な学びへのイノベーション</a:t>
            </a:r>
            <a:endParaRPr lang="en-US" altLang="ja-JP" sz="2400" b="1">
              <a:solidFill>
                <a:srgbClr val="C00000"/>
              </a:solidFill>
              <a:latin typeface="メイリオ" panose="020B0604030504040204" pitchFamily="50" charset="-128"/>
              <a:ea typeface="メイリオ" panose="020B0604030504040204" pitchFamily="50" charset="-128"/>
              <a:cs typeface="HGS明朝E"/>
            </a:endParaRPr>
          </a:p>
          <a:p>
            <a:pPr marL="0" indent="0">
              <a:lnSpc>
                <a:spcPts val="3200"/>
              </a:lnSpc>
              <a:spcBef>
                <a:spcPts val="0"/>
              </a:spcBef>
              <a:buNone/>
            </a:pPr>
            <a:r>
              <a:rPr lang="ja-JP" altLang="en-US" sz="2400" b="1" spc="504">
                <a:solidFill>
                  <a:srgbClr val="C00000"/>
                </a:solidFill>
                <a:latin typeface="メイリオ" panose="020B0604030504040204" pitchFamily="50" charset="-128"/>
                <a:ea typeface="メイリオ" panose="020B0604030504040204" pitchFamily="50" charset="-128"/>
                <a:cs typeface="HGS明朝E"/>
              </a:rPr>
              <a:t>  </a:t>
            </a:r>
            <a:r>
              <a:rPr lang="ja-JP" altLang="en-US" sz="2400" b="1" spc="380">
                <a:solidFill>
                  <a:srgbClr val="C00000"/>
                </a:solidFill>
                <a:latin typeface="メイリオ" panose="020B0604030504040204" pitchFamily="50" charset="-128"/>
                <a:ea typeface="メイリオ" panose="020B0604030504040204" pitchFamily="50" charset="-128"/>
                <a:cs typeface="HGS明朝E"/>
              </a:rPr>
              <a:t>探究するコミュニティを培う</a:t>
            </a:r>
          </a:p>
        </p:txBody>
      </p:sp>
      <p:sp>
        <p:nvSpPr>
          <p:cNvPr id="10" name="四角形: 角を丸くする 9">
            <a:extLst>
              <a:ext uri="{FF2B5EF4-FFF2-40B4-BE49-F238E27FC236}">
                <a16:creationId xmlns:a16="http://schemas.microsoft.com/office/drawing/2014/main" id="{4C885679-90E7-40D4-8D30-7FBCD3A10282}"/>
              </a:ext>
            </a:extLst>
          </p:cNvPr>
          <p:cNvSpPr/>
          <p:nvPr/>
        </p:nvSpPr>
        <p:spPr>
          <a:xfrm>
            <a:off x="474807" y="1211783"/>
            <a:ext cx="2702501"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教師の捉える</a:t>
            </a:r>
            <a:endParaRPr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学びの</a:t>
            </a:r>
            <a:r>
              <a:rPr kumimoji="1" lang="ja-JP" altLang="en-US" sz="2400" dirty="0">
                <a:latin typeface="BIZ UDPゴシック" panose="020B0400000000000000" pitchFamily="50" charset="-128"/>
                <a:ea typeface="BIZ UDPゴシック" panose="020B0400000000000000" pitchFamily="50" charset="-128"/>
              </a:rPr>
              <a:t>ストーリー</a:t>
            </a:r>
          </a:p>
        </p:txBody>
      </p:sp>
      <p:sp>
        <p:nvSpPr>
          <p:cNvPr id="11" name="四角形: 角を丸くする 10">
            <a:extLst>
              <a:ext uri="{FF2B5EF4-FFF2-40B4-BE49-F238E27FC236}">
                <a16:creationId xmlns:a16="http://schemas.microsoft.com/office/drawing/2014/main" id="{097F1394-1555-46D1-8B19-5C932FCB3919}"/>
              </a:ext>
            </a:extLst>
          </p:cNvPr>
          <p:cNvSpPr/>
          <p:nvPr/>
        </p:nvSpPr>
        <p:spPr>
          <a:xfrm>
            <a:off x="5855196" y="1211783"/>
            <a:ext cx="2702501"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子供たちの</a:t>
            </a:r>
            <a:endParaRPr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学び</a:t>
            </a:r>
            <a:r>
              <a:rPr kumimoji="1" lang="ja-JP" altLang="en-US" sz="2400" dirty="0">
                <a:latin typeface="BIZ UDPゴシック" panose="020B0400000000000000" pitchFamily="50" charset="-128"/>
                <a:ea typeface="BIZ UDPゴシック" panose="020B0400000000000000" pitchFamily="50" charset="-128"/>
              </a:rPr>
              <a:t>ストーリー</a:t>
            </a:r>
          </a:p>
        </p:txBody>
      </p:sp>
      <p:sp>
        <p:nvSpPr>
          <p:cNvPr id="12" name="四角形: 角を丸くする 11">
            <a:extLst>
              <a:ext uri="{FF2B5EF4-FFF2-40B4-BE49-F238E27FC236}">
                <a16:creationId xmlns:a16="http://schemas.microsoft.com/office/drawing/2014/main" id="{D54792DA-1D53-49DE-9C72-496B76FE2C1B}"/>
              </a:ext>
            </a:extLst>
          </p:cNvPr>
          <p:cNvSpPr/>
          <p:nvPr/>
        </p:nvSpPr>
        <p:spPr>
          <a:xfrm>
            <a:off x="474807" y="2176243"/>
            <a:ext cx="2702501"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教師が捉える</a:t>
            </a:r>
            <a:endParaRPr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学びの価値</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FC3636BF-9912-42BE-95FF-86B0CC9B14EB}"/>
              </a:ext>
            </a:extLst>
          </p:cNvPr>
          <p:cNvSpPr/>
          <p:nvPr/>
        </p:nvSpPr>
        <p:spPr>
          <a:xfrm>
            <a:off x="5855196" y="2176243"/>
            <a:ext cx="2702501"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子供が感じる</a:t>
            </a:r>
            <a:endParaRPr kumimoji="1" lang="en-US" altLang="ja-JP" sz="2400" dirty="0">
              <a:latin typeface="BIZ UDPゴシック" panose="020B0400000000000000" pitchFamily="50" charset="-128"/>
              <a:ea typeface="BIZ UDPゴシック" panose="020B0400000000000000" pitchFamily="50" charset="-128"/>
            </a:endParaRPr>
          </a:p>
          <a:p>
            <a:pPr algn="ctr"/>
            <a:r>
              <a:rPr kumimoji="1" lang="ja-JP" altLang="en-US" sz="2400" dirty="0">
                <a:latin typeface="BIZ UDPゴシック" panose="020B0400000000000000" pitchFamily="50" charset="-128"/>
                <a:ea typeface="BIZ UDPゴシック" panose="020B0400000000000000" pitchFamily="50" charset="-128"/>
              </a:rPr>
              <a:t>学びの価値</a:t>
            </a:r>
          </a:p>
        </p:txBody>
      </p:sp>
      <p:sp>
        <p:nvSpPr>
          <p:cNvPr id="5" name="矢印: 左右 4">
            <a:extLst>
              <a:ext uri="{FF2B5EF4-FFF2-40B4-BE49-F238E27FC236}">
                <a16:creationId xmlns:a16="http://schemas.microsoft.com/office/drawing/2014/main" id="{54BF8220-2D9F-475A-86A9-1F01F08B306B}"/>
              </a:ext>
            </a:extLst>
          </p:cNvPr>
          <p:cNvSpPr/>
          <p:nvPr/>
        </p:nvSpPr>
        <p:spPr>
          <a:xfrm>
            <a:off x="3257550" y="1721247"/>
            <a:ext cx="2521446" cy="792088"/>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478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par>
                          <p:cTn id="21" fill="hold">
                            <p:stCondLst>
                              <p:cond delay="2000"/>
                            </p:stCondLst>
                            <p:childTnLst>
                              <p:par>
                                <p:cTn id="22" presetID="17"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
                                            <p:bg/>
                                          </p:spTgt>
                                        </p:tgtEl>
                                        <p:attrNameLst>
                                          <p:attrName>style.visibility</p:attrName>
                                        </p:attrNameLst>
                                      </p:cBhvr>
                                      <p:to>
                                        <p:strVal val="visible"/>
                                      </p:to>
                                    </p:set>
                                    <p:animEffect transition="in" filter="fade">
                                      <p:cBhvr>
                                        <p:cTn id="34" dur="500"/>
                                        <p:tgtEl>
                                          <p:spTgt spid="3">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uiExpand="1" build="p" animBg="1"/>
      <p:bldP spid="10" grpId="0" animBg="1"/>
      <p:bldP spid="11" grpId="0" animBg="1"/>
      <p:bldP spid="12" grpId="0" animBg="1"/>
      <p:bldP spid="1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37086C57-B9B9-45E7-81E9-7D193D5FB2D2}"/>
              </a:ext>
            </a:extLst>
          </p:cNvPr>
          <p:cNvSpPr/>
          <p:nvPr/>
        </p:nvSpPr>
        <p:spPr>
          <a:xfrm>
            <a:off x="1869499" y="1196752"/>
            <a:ext cx="540060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協働探究カリキュラム</a:t>
            </a:r>
          </a:p>
        </p:txBody>
      </p:sp>
      <p:sp>
        <p:nvSpPr>
          <p:cNvPr id="8" name="四角形: 角を丸くする 7">
            <a:extLst>
              <a:ext uri="{FF2B5EF4-FFF2-40B4-BE49-F238E27FC236}">
                <a16:creationId xmlns:a16="http://schemas.microsoft.com/office/drawing/2014/main" id="{5F7FAA8A-3A8B-4408-844F-3D099A6BB444}"/>
              </a:ext>
            </a:extLst>
          </p:cNvPr>
          <p:cNvSpPr/>
          <p:nvPr/>
        </p:nvSpPr>
        <p:spPr>
          <a:xfrm>
            <a:off x="1869499" y="4005064"/>
            <a:ext cx="540060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目指す子供像・教育目標</a:t>
            </a:r>
          </a:p>
        </p:txBody>
      </p:sp>
      <p:sp>
        <p:nvSpPr>
          <p:cNvPr id="9" name="四角形: 角を丸くする 8">
            <a:extLst>
              <a:ext uri="{FF2B5EF4-FFF2-40B4-BE49-F238E27FC236}">
                <a16:creationId xmlns:a16="http://schemas.microsoft.com/office/drawing/2014/main" id="{669B24D2-996E-439B-A0FC-AA49CD957812}"/>
              </a:ext>
            </a:extLst>
          </p:cNvPr>
          <p:cNvSpPr/>
          <p:nvPr/>
        </p:nvSpPr>
        <p:spPr>
          <a:xfrm>
            <a:off x="1869499" y="4941168"/>
            <a:ext cx="540060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社会を創る力</a:t>
            </a:r>
          </a:p>
        </p:txBody>
      </p:sp>
      <p:sp>
        <p:nvSpPr>
          <p:cNvPr id="10" name="四角形: 角を丸くする 9">
            <a:extLst>
              <a:ext uri="{FF2B5EF4-FFF2-40B4-BE49-F238E27FC236}">
                <a16:creationId xmlns:a16="http://schemas.microsoft.com/office/drawing/2014/main" id="{E114AD38-E022-44D7-B2AD-516F342F3EE6}"/>
              </a:ext>
            </a:extLst>
          </p:cNvPr>
          <p:cNvSpPr/>
          <p:nvPr/>
        </p:nvSpPr>
        <p:spPr>
          <a:xfrm>
            <a:off x="1861650" y="5877272"/>
            <a:ext cx="540060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a:latin typeface="BIZ UDPゴシック" panose="020B0400000000000000" pitchFamily="50" charset="-128"/>
                <a:ea typeface="BIZ UDPゴシック" panose="020B0400000000000000" pitchFamily="50" charset="-128"/>
              </a:rPr>
              <a:t>創り</a:t>
            </a:r>
            <a:r>
              <a:rPr kumimoji="1" lang="ja-JP" altLang="en-US" sz="2400">
                <a:latin typeface="BIZ UDPゴシック" panose="020B0400000000000000" pitchFamily="50" charset="-128"/>
                <a:ea typeface="BIZ UDPゴシック" panose="020B0400000000000000" pitchFamily="50" charset="-128"/>
              </a:rPr>
              <a:t>たい社会</a:t>
            </a:r>
          </a:p>
        </p:txBody>
      </p:sp>
      <p:sp>
        <p:nvSpPr>
          <p:cNvPr id="14" name="矢印: 下 13">
            <a:extLst>
              <a:ext uri="{FF2B5EF4-FFF2-40B4-BE49-F238E27FC236}">
                <a16:creationId xmlns:a16="http://schemas.microsoft.com/office/drawing/2014/main" id="{0CF8C21B-9BBF-4CD5-9E52-A7740719C9B8}"/>
              </a:ext>
            </a:extLst>
          </p:cNvPr>
          <p:cNvSpPr/>
          <p:nvPr/>
        </p:nvSpPr>
        <p:spPr>
          <a:xfrm rot="10800000">
            <a:off x="5436096" y="5373216"/>
            <a:ext cx="504056" cy="504054"/>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F76CD159-A0DA-4049-8FC0-B860F9748961}"/>
              </a:ext>
            </a:extLst>
          </p:cNvPr>
          <p:cNvSpPr/>
          <p:nvPr/>
        </p:nvSpPr>
        <p:spPr>
          <a:xfrm>
            <a:off x="3059832" y="4797152"/>
            <a:ext cx="504056" cy="1368152"/>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72F3AC16-8254-4681-B28A-C8748D9A9110}"/>
              </a:ext>
            </a:extLst>
          </p:cNvPr>
          <p:cNvSpPr/>
          <p:nvPr/>
        </p:nvSpPr>
        <p:spPr>
          <a:xfrm>
            <a:off x="1869499" y="3068960"/>
            <a:ext cx="540060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子供の変容</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7" name="矢印: 下 16">
            <a:extLst>
              <a:ext uri="{FF2B5EF4-FFF2-40B4-BE49-F238E27FC236}">
                <a16:creationId xmlns:a16="http://schemas.microsoft.com/office/drawing/2014/main" id="{4575766D-7991-436E-91A8-DC5D1E1D748D}"/>
              </a:ext>
            </a:extLst>
          </p:cNvPr>
          <p:cNvSpPr/>
          <p:nvPr/>
        </p:nvSpPr>
        <p:spPr>
          <a:xfrm>
            <a:off x="3059832" y="1988839"/>
            <a:ext cx="504056" cy="1224137"/>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29592699-10C9-4827-B725-A4BDBCE35F5C}"/>
              </a:ext>
            </a:extLst>
          </p:cNvPr>
          <p:cNvSpPr/>
          <p:nvPr/>
        </p:nvSpPr>
        <p:spPr>
          <a:xfrm>
            <a:off x="3059832" y="3681027"/>
            <a:ext cx="504056" cy="468053"/>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4BA04E74-D564-490A-ACE4-4062A01B8F52}"/>
              </a:ext>
            </a:extLst>
          </p:cNvPr>
          <p:cNvSpPr/>
          <p:nvPr/>
        </p:nvSpPr>
        <p:spPr>
          <a:xfrm>
            <a:off x="1869499" y="2132856"/>
            <a:ext cx="5400600" cy="792088"/>
          </a:xfrm>
          <a:prstGeom prst="roundRect">
            <a:avLst/>
          </a:prstGeom>
          <a:solidFill>
            <a:srgbClr val="FFFF99"/>
          </a:solidFill>
          <a:ln>
            <a:solidFill>
              <a:srgbClr val="CCCC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a:latin typeface="BIZ UDPゴシック" panose="020B0400000000000000" pitchFamily="50" charset="-128"/>
                <a:ea typeface="BIZ UDPゴシック" panose="020B0400000000000000" pitchFamily="50" charset="-128"/>
              </a:rPr>
              <a:t>子どもの変容に関わる資質能力</a:t>
            </a:r>
            <a:endParaRPr kumimoji="1" lang="ja-JP" altLang="en-US" sz="2400">
              <a:latin typeface="BIZ UDPゴシック" panose="020B0400000000000000" pitchFamily="50" charset="-128"/>
              <a:ea typeface="BIZ UDPゴシック" panose="020B0400000000000000" pitchFamily="50" charset="-128"/>
            </a:endParaRPr>
          </a:p>
        </p:txBody>
      </p:sp>
      <p:sp>
        <p:nvSpPr>
          <p:cNvPr id="13" name="矢印: 下 12">
            <a:extLst>
              <a:ext uri="{FF2B5EF4-FFF2-40B4-BE49-F238E27FC236}">
                <a16:creationId xmlns:a16="http://schemas.microsoft.com/office/drawing/2014/main" id="{0D1B096A-36E3-4910-B485-06F2F5C3752B}"/>
              </a:ext>
            </a:extLst>
          </p:cNvPr>
          <p:cNvSpPr/>
          <p:nvPr/>
        </p:nvSpPr>
        <p:spPr>
          <a:xfrm rot="10800000">
            <a:off x="5436096" y="2852936"/>
            <a:ext cx="504056" cy="2088228"/>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C64CB94E-0556-4C49-AE23-B713FE4B6138}"/>
              </a:ext>
            </a:extLst>
          </p:cNvPr>
          <p:cNvSpPr/>
          <p:nvPr/>
        </p:nvSpPr>
        <p:spPr>
          <a:xfrm>
            <a:off x="1847439" y="260648"/>
            <a:ext cx="5400600"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本質的な学び</a:t>
            </a:r>
          </a:p>
        </p:txBody>
      </p:sp>
      <p:sp>
        <p:nvSpPr>
          <p:cNvPr id="21" name="矢印: 下 20">
            <a:extLst>
              <a:ext uri="{FF2B5EF4-FFF2-40B4-BE49-F238E27FC236}">
                <a16:creationId xmlns:a16="http://schemas.microsoft.com/office/drawing/2014/main" id="{87E2A29F-1596-4D28-B320-E88513F98736}"/>
              </a:ext>
            </a:extLst>
          </p:cNvPr>
          <p:cNvSpPr/>
          <p:nvPr/>
        </p:nvSpPr>
        <p:spPr>
          <a:xfrm rot="10800000">
            <a:off x="5436096" y="1767467"/>
            <a:ext cx="504056" cy="504054"/>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E6AACE69-E970-430C-B6E6-5EFE47757D01}"/>
              </a:ext>
            </a:extLst>
          </p:cNvPr>
          <p:cNvSpPr/>
          <p:nvPr/>
        </p:nvSpPr>
        <p:spPr>
          <a:xfrm rot="10800000">
            <a:off x="5436095" y="839389"/>
            <a:ext cx="504056" cy="504054"/>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4652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E938D76-7FD8-4633-BB35-236FE04D046C}"/>
              </a:ext>
            </a:extLst>
          </p:cNvPr>
          <p:cNvSpPr/>
          <p:nvPr/>
        </p:nvSpPr>
        <p:spPr>
          <a:xfrm>
            <a:off x="1847439" y="260648"/>
            <a:ext cx="5400600"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本質的な学び</a:t>
            </a:r>
          </a:p>
        </p:txBody>
      </p:sp>
      <p:sp>
        <p:nvSpPr>
          <p:cNvPr id="5" name="四角形: 角を丸くする 4">
            <a:extLst>
              <a:ext uri="{FF2B5EF4-FFF2-40B4-BE49-F238E27FC236}">
                <a16:creationId xmlns:a16="http://schemas.microsoft.com/office/drawing/2014/main" id="{37086C57-B9B9-45E7-81E9-7D193D5FB2D2}"/>
              </a:ext>
            </a:extLst>
          </p:cNvPr>
          <p:cNvSpPr/>
          <p:nvPr/>
        </p:nvSpPr>
        <p:spPr>
          <a:xfrm>
            <a:off x="1869499" y="1196752"/>
            <a:ext cx="540060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協働探究カリキュラム</a:t>
            </a:r>
          </a:p>
        </p:txBody>
      </p:sp>
      <p:sp>
        <p:nvSpPr>
          <p:cNvPr id="6" name="四角形: 角を丸くする 5">
            <a:extLst>
              <a:ext uri="{FF2B5EF4-FFF2-40B4-BE49-F238E27FC236}">
                <a16:creationId xmlns:a16="http://schemas.microsoft.com/office/drawing/2014/main" id="{C105B539-FB18-46EA-9961-837AE5C5FF5B}"/>
              </a:ext>
            </a:extLst>
          </p:cNvPr>
          <p:cNvSpPr/>
          <p:nvPr/>
        </p:nvSpPr>
        <p:spPr>
          <a:xfrm>
            <a:off x="1869499" y="2132856"/>
            <a:ext cx="5400600" cy="792088"/>
          </a:xfrm>
          <a:prstGeom prst="roundRect">
            <a:avLst/>
          </a:prstGeom>
          <a:solidFill>
            <a:srgbClr val="FFFF99"/>
          </a:solidFill>
          <a:ln>
            <a:solidFill>
              <a:srgbClr val="CCCC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a:latin typeface="BIZ UDPゴシック" panose="020B0400000000000000" pitchFamily="50" charset="-128"/>
                <a:ea typeface="BIZ UDPゴシック" panose="020B0400000000000000" pitchFamily="50" charset="-128"/>
              </a:rPr>
              <a:t>子どもの変容に関わる資質能力</a:t>
            </a:r>
            <a:endParaRPr kumimoji="1" lang="ja-JP" altLang="en-US" sz="240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2F3AC16-8254-4681-B28A-C8748D9A9110}"/>
              </a:ext>
            </a:extLst>
          </p:cNvPr>
          <p:cNvSpPr/>
          <p:nvPr/>
        </p:nvSpPr>
        <p:spPr>
          <a:xfrm>
            <a:off x="1869499" y="3068960"/>
            <a:ext cx="540060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子供の変容</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5F7FAA8A-3A8B-4408-844F-3D099A6BB444}"/>
              </a:ext>
            </a:extLst>
          </p:cNvPr>
          <p:cNvSpPr/>
          <p:nvPr/>
        </p:nvSpPr>
        <p:spPr>
          <a:xfrm>
            <a:off x="1869499" y="4005064"/>
            <a:ext cx="540060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目指す子供像・教育目標</a:t>
            </a:r>
          </a:p>
        </p:txBody>
      </p:sp>
      <p:sp>
        <p:nvSpPr>
          <p:cNvPr id="9" name="四角形: 角を丸くする 8">
            <a:extLst>
              <a:ext uri="{FF2B5EF4-FFF2-40B4-BE49-F238E27FC236}">
                <a16:creationId xmlns:a16="http://schemas.microsoft.com/office/drawing/2014/main" id="{669B24D2-996E-439B-A0FC-AA49CD957812}"/>
              </a:ext>
            </a:extLst>
          </p:cNvPr>
          <p:cNvSpPr/>
          <p:nvPr/>
        </p:nvSpPr>
        <p:spPr>
          <a:xfrm>
            <a:off x="1869499" y="4941168"/>
            <a:ext cx="540060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社会を創る力</a:t>
            </a:r>
          </a:p>
        </p:txBody>
      </p:sp>
      <p:sp>
        <p:nvSpPr>
          <p:cNvPr id="10" name="四角形: 角を丸くする 9">
            <a:extLst>
              <a:ext uri="{FF2B5EF4-FFF2-40B4-BE49-F238E27FC236}">
                <a16:creationId xmlns:a16="http://schemas.microsoft.com/office/drawing/2014/main" id="{E114AD38-E022-44D7-B2AD-516F342F3EE6}"/>
              </a:ext>
            </a:extLst>
          </p:cNvPr>
          <p:cNvSpPr/>
          <p:nvPr/>
        </p:nvSpPr>
        <p:spPr>
          <a:xfrm>
            <a:off x="1861650" y="5877272"/>
            <a:ext cx="540060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a:latin typeface="BIZ UDPゴシック" panose="020B0400000000000000" pitchFamily="50" charset="-128"/>
                <a:ea typeface="BIZ UDPゴシック" panose="020B0400000000000000" pitchFamily="50" charset="-128"/>
              </a:rPr>
              <a:t>創り</a:t>
            </a:r>
            <a:r>
              <a:rPr kumimoji="1" lang="ja-JP" altLang="en-US" sz="2400">
                <a:latin typeface="BIZ UDPゴシック" panose="020B0400000000000000" pitchFamily="50" charset="-128"/>
                <a:ea typeface="BIZ UDPゴシック" panose="020B0400000000000000" pitchFamily="50" charset="-128"/>
              </a:rPr>
              <a:t>たい社会</a:t>
            </a:r>
          </a:p>
        </p:txBody>
      </p:sp>
      <p:sp>
        <p:nvSpPr>
          <p:cNvPr id="11" name="矢印: 下 10">
            <a:extLst>
              <a:ext uri="{FF2B5EF4-FFF2-40B4-BE49-F238E27FC236}">
                <a16:creationId xmlns:a16="http://schemas.microsoft.com/office/drawing/2014/main" id="{A594847D-C88B-4C67-9CE4-B083B5096710}"/>
              </a:ext>
            </a:extLst>
          </p:cNvPr>
          <p:cNvSpPr/>
          <p:nvPr/>
        </p:nvSpPr>
        <p:spPr>
          <a:xfrm rot="10800000">
            <a:off x="5436096" y="5589239"/>
            <a:ext cx="504056" cy="450051"/>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DDC4ED11-E218-44CA-9FD9-C1F501D7A021}"/>
              </a:ext>
            </a:extLst>
          </p:cNvPr>
          <p:cNvSpPr/>
          <p:nvPr/>
        </p:nvSpPr>
        <p:spPr>
          <a:xfrm>
            <a:off x="2915562" y="5571238"/>
            <a:ext cx="504056" cy="468053"/>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B6516A35-E0DF-4849-A0C7-5579B55F8B41}"/>
              </a:ext>
            </a:extLst>
          </p:cNvPr>
          <p:cNvSpPr/>
          <p:nvPr/>
        </p:nvSpPr>
        <p:spPr>
          <a:xfrm rot="10800000">
            <a:off x="5436095" y="4635132"/>
            <a:ext cx="504056" cy="450051"/>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5D33DBD1-CB2C-4C02-B83B-92AEBAAD15E7}"/>
              </a:ext>
            </a:extLst>
          </p:cNvPr>
          <p:cNvSpPr/>
          <p:nvPr/>
        </p:nvSpPr>
        <p:spPr>
          <a:xfrm>
            <a:off x="2915561" y="4617131"/>
            <a:ext cx="504056" cy="468053"/>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66349B8D-5ADA-4F1C-8CD4-783DE88C38D6}"/>
              </a:ext>
            </a:extLst>
          </p:cNvPr>
          <p:cNvSpPr/>
          <p:nvPr/>
        </p:nvSpPr>
        <p:spPr>
          <a:xfrm rot="10800000">
            <a:off x="5436094" y="3735033"/>
            <a:ext cx="504056" cy="450051"/>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16" name="矢印: 下 15">
            <a:extLst>
              <a:ext uri="{FF2B5EF4-FFF2-40B4-BE49-F238E27FC236}">
                <a16:creationId xmlns:a16="http://schemas.microsoft.com/office/drawing/2014/main" id="{BF6A7762-DE8C-488E-AB97-50955A6C8484}"/>
              </a:ext>
            </a:extLst>
          </p:cNvPr>
          <p:cNvSpPr/>
          <p:nvPr/>
        </p:nvSpPr>
        <p:spPr>
          <a:xfrm>
            <a:off x="2915560" y="3717032"/>
            <a:ext cx="504056" cy="468053"/>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85502F4E-6A5F-4602-BC52-0C6848F44B18}"/>
              </a:ext>
            </a:extLst>
          </p:cNvPr>
          <p:cNvSpPr/>
          <p:nvPr/>
        </p:nvSpPr>
        <p:spPr>
          <a:xfrm rot="10800000">
            <a:off x="5436094" y="2798929"/>
            <a:ext cx="504056" cy="450051"/>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18" name="矢印: 下 17">
            <a:extLst>
              <a:ext uri="{FF2B5EF4-FFF2-40B4-BE49-F238E27FC236}">
                <a16:creationId xmlns:a16="http://schemas.microsoft.com/office/drawing/2014/main" id="{0862CB60-B868-4DE9-86F9-D04954AB4453}"/>
              </a:ext>
            </a:extLst>
          </p:cNvPr>
          <p:cNvSpPr/>
          <p:nvPr/>
        </p:nvSpPr>
        <p:spPr>
          <a:xfrm>
            <a:off x="2915560" y="2780928"/>
            <a:ext cx="504056" cy="468053"/>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D688D1E7-69CD-4AC6-92A9-08255532F121}"/>
              </a:ext>
            </a:extLst>
          </p:cNvPr>
          <p:cNvSpPr/>
          <p:nvPr/>
        </p:nvSpPr>
        <p:spPr>
          <a:xfrm rot="10800000">
            <a:off x="5436094" y="1862825"/>
            <a:ext cx="504056" cy="450051"/>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A596C849-8F8D-42B8-B8EB-96D20275F941}"/>
              </a:ext>
            </a:extLst>
          </p:cNvPr>
          <p:cNvSpPr/>
          <p:nvPr/>
        </p:nvSpPr>
        <p:spPr>
          <a:xfrm>
            <a:off x="2915560" y="1844824"/>
            <a:ext cx="504056" cy="468053"/>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1" name="矢印: 下 20">
            <a:extLst>
              <a:ext uri="{FF2B5EF4-FFF2-40B4-BE49-F238E27FC236}">
                <a16:creationId xmlns:a16="http://schemas.microsoft.com/office/drawing/2014/main" id="{94D10398-82FD-499A-9585-3BB8DEE69842}"/>
              </a:ext>
            </a:extLst>
          </p:cNvPr>
          <p:cNvSpPr/>
          <p:nvPr/>
        </p:nvSpPr>
        <p:spPr>
          <a:xfrm rot="10800000">
            <a:off x="5436093" y="890716"/>
            <a:ext cx="504056" cy="450051"/>
          </a:xfrm>
          <a:prstGeom prst="downArrow">
            <a:avLst/>
          </a:prstGeom>
          <a:solidFill>
            <a:srgbClr val="00B0F0">
              <a:alpha val="30000"/>
            </a:srgbClr>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2" name="矢印: 下 21">
            <a:extLst>
              <a:ext uri="{FF2B5EF4-FFF2-40B4-BE49-F238E27FC236}">
                <a16:creationId xmlns:a16="http://schemas.microsoft.com/office/drawing/2014/main" id="{8908037E-9E0A-425B-88D9-49B61F4C3311}"/>
              </a:ext>
            </a:extLst>
          </p:cNvPr>
          <p:cNvSpPr/>
          <p:nvPr/>
        </p:nvSpPr>
        <p:spPr>
          <a:xfrm>
            <a:off x="2915559" y="872715"/>
            <a:ext cx="504056" cy="468053"/>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2918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1" nodeType="afterEffect">
                                  <p:stCondLst>
                                    <p:cond delay="0"/>
                                  </p:stCondLst>
                                  <p:childTnLst>
                                    <p:animClr clrSpc="rgb" dir="cw">
                                      <p:cBhvr override="childStyle">
                                        <p:cTn id="12" dur="250" autoRev="1" fill="remove"/>
                                        <p:tgtEl>
                                          <p:spTgt spid="7"/>
                                        </p:tgtEl>
                                        <p:attrNameLst>
                                          <p:attrName>style.color</p:attrName>
                                        </p:attrNameLst>
                                      </p:cBhvr>
                                      <p:to>
                                        <a:schemeClr val="bg1"/>
                                      </p:to>
                                    </p:animClr>
                                    <p:animClr clrSpc="rgb" dir="cw">
                                      <p:cBhvr>
                                        <p:cTn id="13" dur="250" autoRev="1" fill="remove"/>
                                        <p:tgtEl>
                                          <p:spTgt spid="7"/>
                                        </p:tgtEl>
                                        <p:attrNameLst>
                                          <p:attrName>fillcolor</p:attrName>
                                        </p:attrNameLst>
                                      </p:cBhvr>
                                      <p:to>
                                        <a:schemeClr val="bg1"/>
                                      </p:to>
                                    </p:animClr>
                                    <p:set>
                                      <p:cBhvr>
                                        <p:cTn id="14" dur="250" autoRev="1" fill="remove"/>
                                        <p:tgtEl>
                                          <p:spTgt spid="7"/>
                                        </p:tgtEl>
                                        <p:attrNameLst>
                                          <p:attrName>fill.type</p:attrName>
                                        </p:attrNameLst>
                                      </p:cBhvr>
                                      <p:to>
                                        <p:strVal val="solid"/>
                                      </p:to>
                                    </p:set>
                                    <p:set>
                                      <p:cBhvr>
                                        <p:cTn id="15" dur="250" autoRev="1" fill="remove"/>
                                        <p:tgtEl>
                                          <p:spTgt spid="7"/>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grpId="0" nodeType="clickEffect">
                                  <p:stCondLst>
                                    <p:cond delay="0"/>
                                  </p:stCondLst>
                                  <p:childTnLst>
                                    <p:animClr clrSpc="rgb" dir="cw">
                                      <p:cBhvr override="childStyle">
                                        <p:cTn id="19" dur="100" autoRev="1" fill="remove"/>
                                        <p:tgtEl>
                                          <p:spTgt spid="22"/>
                                        </p:tgtEl>
                                        <p:attrNameLst>
                                          <p:attrName>style.color</p:attrName>
                                        </p:attrNameLst>
                                      </p:cBhvr>
                                      <p:to>
                                        <a:schemeClr val="bg1"/>
                                      </p:to>
                                    </p:animClr>
                                    <p:animClr clrSpc="rgb" dir="cw">
                                      <p:cBhvr>
                                        <p:cTn id="20" dur="100" autoRev="1" fill="remove"/>
                                        <p:tgtEl>
                                          <p:spTgt spid="22"/>
                                        </p:tgtEl>
                                        <p:attrNameLst>
                                          <p:attrName>fillcolor</p:attrName>
                                        </p:attrNameLst>
                                      </p:cBhvr>
                                      <p:to>
                                        <a:schemeClr val="bg1"/>
                                      </p:to>
                                    </p:animClr>
                                    <p:set>
                                      <p:cBhvr>
                                        <p:cTn id="21" dur="100" autoRev="1" fill="remove"/>
                                        <p:tgtEl>
                                          <p:spTgt spid="22"/>
                                        </p:tgtEl>
                                        <p:attrNameLst>
                                          <p:attrName>fill.type</p:attrName>
                                        </p:attrNameLst>
                                      </p:cBhvr>
                                      <p:to>
                                        <p:strVal val="solid"/>
                                      </p:to>
                                    </p:set>
                                    <p:set>
                                      <p:cBhvr>
                                        <p:cTn id="22" dur="100" autoRev="1" fill="remove"/>
                                        <p:tgtEl>
                                          <p:spTgt spid="22"/>
                                        </p:tgtEl>
                                        <p:attrNameLst>
                                          <p:attrName>fill.on</p:attrName>
                                        </p:attrNameLst>
                                      </p:cBhvr>
                                      <p:to>
                                        <p:strVal val="true"/>
                                      </p:to>
                                    </p:set>
                                  </p:childTnLst>
                                </p:cTn>
                              </p:par>
                            </p:childTnLst>
                          </p:cTn>
                        </p:par>
                        <p:par>
                          <p:cTn id="23" fill="hold">
                            <p:stCondLst>
                              <p:cond delay="200"/>
                            </p:stCondLst>
                            <p:childTnLst>
                              <p:par>
                                <p:cTn id="24" presetID="27" presetClass="emph" presetSubtype="0" fill="remove" grpId="0" nodeType="afterEffect">
                                  <p:stCondLst>
                                    <p:cond delay="0"/>
                                  </p:stCondLst>
                                  <p:childTnLst>
                                    <p:animClr clrSpc="rgb" dir="cw">
                                      <p:cBhvr override="childStyle">
                                        <p:cTn id="25" dur="100" autoRev="1" fill="remove"/>
                                        <p:tgtEl>
                                          <p:spTgt spid="20"/>
                                        </p:tgtEl>
                                        <p:attrNameLst>
                                          <p:attrName>style.color</p:attrName>
                                        </p:attrNameLst>
                                      </p:cBhvr>
                                      <p:to>
                                        <a:schemeClr val="bg1"/>
                                      </p:to>
                                    </p:animClr>
                                    <p:animClr clrSpc="rgb" dir="cw">
                                      <p:cBhvr>
                                        <p:cTn id="26" dur="100" autoRev="1" fill="remove"/>
                                        <p:tgtEl>
                                          <p:spTgt spid="20"/>
                                        </p:tgtEl>
                                        <p:attrNameLst>
                                          <p:attrName>fillcolor</p:attrName>
                                        </p:attrNameLst>
                                      </p:cBhvr>
                                      <p:to>
                                        <a:schemeClr val="bg1"/>
                                      </p:to>
                                    </p:animClr>
                                    <p:set>
                                      <p:cBhvr>
                                        <p:cTn id="27" dur="100" autoRev="1" fill="remove"/>
                                        <p:tgtEl>
                                          <p:spTgt spid="20"/>
                                        </p:tgtEl>
                                        <p:attrNameLst>
                                          <p:attrName>fill.type</p:attrName>
                                        </p:attrNameLst>
                                      </p:cBhvr>
                                      <p:to>
                                        <p:strVal val="solid"/>
                                      </p:to>
                                    </p:set>
                                    <p:set>
                                      <p:cBhvr>
                                        <p:cTn id="28" dur="100" autoRev="1" fill="remove"/>
                                        <p:tgtEl>
                                          <p:spTgt spid="20"/>
                                        </p:tgtEl>
                                        <p:attrNameLst>
                                          <p:attrName>fill.on</p:attrName>
                                        </p:attrNameLst>
                                      </p:cBhvr>
                                      <p:to>
                                        <p:strVal val="true"/>
                                      </p:to>
                                    </p:set>
                                  </p:childTnLst>
                                </p:cTn>
                              </p:par>
                            </p:childTnLst>
                          </p:cTn>
                        </p:par>
                        <p:par>
                          <p:cTn id="29" fill="hold">
                            <p:stCondLst>
                              <p:cond delay="400"/>
                            </p:stCondLst>
                            <p:childTnLst>
                              <p:par>
                                <p:cTn id="30" presetID="27" presetClass="emph" presetSubtype="0" fill="remove" grpId="0" nodeType="afterEffect">
                                  <p:stCondLst>
                                    <p:cond delay="0"/>
                                  </p:stCondLst>
                                  <p:childTnLst>
                                    <p:animClr clrSpc="rgb" dir="cw">
                                      <p:cBhvr override="childStyle">
                                        <p:cTn id="31" dur="100" autoRev="1" fill="remove"/>
                                        <p:tgtEl>
                                          <p:spTgt spid="18"/>
                                        </p:tgtEl>
                                        <p:attrNameLst>
                                          <p:attrName>style.color</p:attrName>
                                        </p:attrNameLst>
                                      </p:cBhvr>
                                      <p:to>
                                        <a:schemeClr val="bg1"/>
                                      </p:to>
                                    </p:animClr>
                                    <p:animClr clrSpc="rgb" dir="cw">
                                      <p:cBhvr>
                                        <p:cTn id="32" dur="100" autoRev="1" fill="remove"/>
                                        <p:tgtEl>
                                          <p:spTgt spid="18"/>
                                        </p:tgtEl>
                                        <p:attrNameLst>
                                          <p:attrName>fillcolor</p:attrName>
                                        </p:attrNameLst>
                                      </p:cBhvr>
                                      <p:to>
                                        <a:schemeClr val="bg1"/>
                                      </p:to>
                                    </p:animClr>
                                    <p:set>
                                      <p:cBhvr>
                                        <p:cTn id="33" dur="100" autoRev="1" fill="remove"/>
                                        <p:tgtEl>
                                          <p:spTgt spid="18"/>
                                        </p:tgtEl>
                                        <p:attrNameLst>
                                          <p:attrName>fill.type</p:attrName>
                                        </p:attrNameLst>
                                      </p:cBhvr>
                                      <p:to>
                                        <p:strVal val="solid"/>
                                      </p:to>
                                    </p:set>
                                    <p:set>
                                      <p:cBhvr>
                                        <p:cTn id="34" dur="100" autoRev="1" fill="remove"/>
                                        <p:tgtEl>
                                          <p:spTgt spid="18"/>
                                        </p:tgtEl>
                                        <p:attrNameLst>
                                          <p:attrName>fill.on</p:attrName>
                                        </p:attrNameLst>
                                      </p:cBhvr>
                                      <p:to>
                                        <p:strVal val="true"/>
                                      </p:to>
                                    </p:set>
                                  </p:childTnLst>
                                </p:cTn>
                              </p:par>
                            </p:childTnLst>
                          </p:cTn>
                        </p:par>
                        <p:par>
                          <p:cTn id="35" fill="hold">
                            <p:stCondLst>
                              <p:cond delay="600"/>
                            </p:stCondLst>
                            <p:childTnLst>
                              <p:par>
                                <p:cTn id="36" presetID="27" presetClass="emph" presetSubtype="0" fill="remove" grpId="0" nodeType="afterEffect">
                                  <p:stCondLst>
                                    <p:cond delay="0"/>
                                  </p:stCondLst>
                                  <p:childTnLst>
                                    <p:animClr clrSpc="rgb" dir="cw">
                                      <p:cBhvr override="childStyle">
                                        <p:cTn id="37" dur="100" autoRev="1" fill="remove"/>
                                        <p:tgtEl>
                                          <p:spTgt spid="16"/>
                                        </p:tgtEl>
                                        <p:attrNameLst>
                                          <p:attrName>style.color</p:attrName>
                                        </p:attrNameLst>
                                      </p:cBhvr>
                                      <p:to>
                                        <a:schemeClr val="bg1"/>
                                      </p:to>
                                    </p:animClr>
                                    <p:animClr clrSpc="rgb" dir="cw">
                                      <p:cBhvr>
                                        <p:cTn id="38" dur="100" autoRev="1" fill="remove"/>
                                        <p:tgtEl>
                                          <p:spTgt spid="16"/>
                                        </p:tgtEl>
                                        <p:attrNameLst>
                                          <p:attrName>fillcolor</p:attrName>
                                        </p:attrNameLst>
                                      </p:cBhvr>
                                      <p:to>
                                        <a:schemeClr val="bg1"/>
                                      </p:to>
                                    </p:animClr>
                                    <p:set>
                                      <p:cBhvr>
                                        <p:cTn id="39" dur="100" autoRev="1" fill="remove"/>
                                        <p:tgtEl>
                                          <p:spTgt spid="16"/>
                                        </p:tgtEl>
                                        <p:attrNameLst>
                                          <p:attrName>fill.type</p:attrName>
                                        </p:attrNameLst>
                                      </p:cBhvr>
                                      <p:to>
                                        <p:strVal val="solid"/>
                                      </p:to>
                                    </p:set>
                                    <p:set>
                                      <p:cBhvr>
                                        <p:cTn id="40" dur="100" autoRev="1" fill="remove"/>
                                        <p:tgtEl>
                                          <p:spTgt spid="16"/>
                                        </p:tgtEl>
                                        <p:attrNameLst>
                                          <p:attrName>fill.on</p:attrName>
                                        </p:attrNameLst>
                                      </p:cBhvr>
                                      <p:to>
                                        <p:strVal val="true"/>
                                      </p:to>
                                    </p:set>
                                  </p:childTnLst>
                                </p:cTn>
                              </p:par>
                            </p:childTnLst>
                          </p:cTn>
                        </p:par>
                        <p:par>
                          <p:cTn id="41" fill="hold">
                            <p:stCondLst>
                              <p:cond delay="800"/>
                            </p:stCondLst>
                            <p:childTnLst>
                              <p:par>
                                <p:cTn id="42" presetID="27" presetClass="emph" presetSubtype="0" fill="remove" grpId="0" nodeType="afterEffect">
                                  <p:stCondLst>
                                    <p:cond delay="0"/>
                                  </p:stCondLst>
                                  <p:childTnLst>
                                    <p:animClr clrSpc="rgb" dir="cw">
                                      <p:cBhvr override="childStyle">
                                        <p:cTn id="43" dur="100" autoRev="1" fill="remove"/>
                                        <p:tgtEl>
                                          <p:spTgt spid="14"/>
                                        </p:tgtEl>
                                        <p:attrNameLst>
                                          <p:attrName>style.color</p:attrName>
                                        </p:attrNameLst>
                                      </p:cBhvr>
                                      <p:to>
                                        <a:schemeClr val="bg1"/>
                                      </p:to>
                                    </p:animClr>
                                    <p:animClr clrSpc="rgb" dir="cw">
                                      <p:cBhvr>
                                        <p:cTn id="44" dur="100" autoRev="1" fill="remove"/>
                                        <p:tgtEl>
                                          <p:spTgt spid="14"/>
                                        </p:tgtEl>
                                        <p:attrNameLst>
                                          <p:attrName>fillcolor</p:attrName>
                                        </p:attrNameLst>
                                      </p:cBhvr>
                                      <p:to>
                                        <a:schemeClr val="bg1"/>
                                      </p:to>
                                    </p:animClr>
                                    <p:set>
                                      <p:cBhvr>
                                        <p:cTn id="45" dur="100" autoRev="1" fill="remove"/>
                                        <p:tgtEl>
                                          <p:spTgt spid="14"/>
                                        </p:tgtEl>
                                        <p:attrNameLst>
                                          <p:attrName>fill.type</p:attrName>
                                        </p:attrNameLst>
                                      </p:cBhvr>
                                      <p:to>
                                        <p:strVal val="solid"/>
                                      </p:to>
                                    </p:set>
                                    <p:set>
                                      <p:cBhvr>
                                        <p:cTn id="46" dur="100" autoRev="1" fill="remove"/>
                                        <p:tgtEl>
                                          <p:spTgt spid="14"/>
                                        </p:tgtEl>
                                        <p:attrNameLst>
                                          <p:attrName>fill.on</p:attrName>
                                        </p:attrNameLst>
                                      </p:cBhvr>
                                      <p:to>
                                        <p:strVal val="true"/>
                                      </p:to>
                                    </p:set>
                                  </p:childTnLst>
                                </p:cTn>
                              </p:par>
                            </p:childTnLst>
                          </p:cTn>
                        </p:par>
                        <p:par>
                          <p:cTn id="47" fill="hold">
                            <p:stCondLst>
                              <p:cond delay="1000"/>
                            </p:stCondLst>
                            <p:childTnLst>
                              <p:par>
                                <p:cTn id="48" presetID="27" presetClass="emph" presetSubtype="0" fill="remove" grpId="0" nodeType="afterEffect">
                                  <p:stCondLst>
                                    <p:cond delay="0"/>
                                  </p:stCondLst>
                                  <p:childTnLst>
                                    <p:animClr clrSpc="rgb" dir="cw">
                                      <p:cBhvr override="childStyle">
                                        <p:cTn id="49" dur="100" autoRev="1" fill="remove"/>
                                        <p:tgtEl>
                                          <p:spTgt spid="12"/>
                                        </p:tgtEl>
                                        <p:attrNameLst>
                                          <p:attrName>style.color</p:attrName>
                                        </p:attrNameLst>
                                      </p:cBhvr>
                                      <p:to>
                                        <a:schemeClr val="bg1"/>
                                      </p:to>
                                    </p:animClr>
                                    <p:animClr clrSpc="rgb" dir="cw">
                                      <p:cBhvr>
                                        <p:cTn id="50" dur="100" autoRev="1" fill="remove"/>
                                        <p:tgtEl>
                                          <p:spTgt spid="12"/>
                                        </p:tgtEl>
                                        <p:attrNameLst>
                                          <p:attrName>fillcolor</p:attrName>
                                        </p:attrNameLst>
                                      </p:cBhvr>
                                      <p:to>
                                        <a:schemeClr val="bg1"/>
                                      </p:to>
                                    </p:animClr>
                                    <p:set>
                                      <p:cBhvr>
                                        <p:cTn id="51" dur="100" autoRev="1" fill="remove"/>
                                        <p:tgtEl>
                                          <p:spTgt spid="12"/>
                                        </p:tgtEl>
                                        <p:attrNameLst>
                                          <p:attrName>fill.type</p:attrName>
                                        </p:attrNameLst>
                                      </p:cBhvr>
                                      <p:to>
                                        <p:strVal val="solid"/>
                                      </p:to>
                                    </p:set>
                                    <p:set>
                                      <p:cBhvr>
                                        <p:cTn id="52" dur="100" autoRev="1" fill="remove"/>
                                        <p:tgtEl>
                                          <p:spTgt spid="12"/>
                                        </p:tgtEl>
                                        <p:attrNameLst>
                                          <p:attrName>fill.on</p:attrName>
                                        </p:attrNameLst>
                                      </p:cBhvr>
                                      <p:to>
                                        <p:strVal val="true"/>
                                      </p:to>
                                    </p:set>
                                  </p:childTnLst>
                                </p:cTn>
                              </p:par>
                            </p:childTnLst>
                          </p:cTn>
                        </p:par>
                        <p:par>
                          <p:cTn id="53" fill="hold">
                            <p:stCondLst>
                              <p:cond delay="1200"/>
                            </p:stCondLst>
                            <p:childTnLst>
                              <p:par>
                                <p:cTn id="54" presetID="27" presetClass="emph" presetSubtype="0" fill="remove" grpId="0" nodeType="afterEffect">
                                  <p:stCondLst>
                                    <p:cond delay="0"/>
                                  </p:stCondLst>
                                  <p:childTnLst>
                                    <p:animClr clrSpc="rgb" dir="cw">
                                      <p:cBhvr override="childStyle">
                                        <p:cTn id="55" dur="100" autoRev="1" fill="remove"/>
                                        <p:tgtEl>
                                          <p:spTgt spid="11"/>
                                        </p:tgtEl>
                                        <p:attrNameLst>
                                          <p:attrName>style.color</p:attrName>
                                        </p:attrNameLst>
                                      </p:cBhvr>
                                      <p:to>
                                        <a:schemeClr val="bg1"/>
                                      </p:to>
                                    </p:animClr>
                                    <p:animClr clrSpc="rgb" dir="cw">
                                      <p:cBhvr>
                                        <p:cTn id="56" dur="100" autoRev="1" fill="remove"/>
                                        <p:tgtEl>
                                          <p:spTgt spid="11"/>
                                        </p:tgtEl>
                                        <p:attrNameLst>
                                          <p:attrName>fillcolor</p:attrName>
                                        </p:attrNameLst>
                                      </p:cBhvr>
                                      <p:to>
                                        <a:schemeClr val="bg1"/>
                                      </p:to>
                                    </p:animClr>
                                    <p:set>
                                      <p:cBhvr>
                                        <p:cTn id="57" dur="100" autoRev="1" fill="remove"/>
                                        <p:tgtEl>
                                          <p:spTgt spid="11"/>
                                        </p:tgtEl>
                                        <p:attrNameLst>
                                          <p:attrName>fill.type</p:attrName>
                                        </p:attrNameLst>
                                      </p:cBhvr>
                                      <p:to>
                                        <p:strVal val="solid"/>
                                      </p:to>
                                    </p:set>
                                    <p:set>
                                      <p:cBhvr>
                                        <p:cTn id="58" dur="100" autoRev="1" fill="remove"/>
                                        <p:tgtEl>
                                          <p:spTgt spid="11"/>
                                        </p:tgtEl>
                                        <p:attrNameLst>
                                          <p:attrName>fill.on</p:attrName>
                                        </p:attrNameLst>
                                      </p:cBhvr>
                                      <p:to>
                                        <p:strVal val="true"/>
                                      </p:to>
                                    </p:set>
                                  </p:childTnLst>
                                </p:cTn>
                              </p:par>
                            </p:childTnLst>
                          </p:cTn>
                        </p:par>
                        <p:par>
                          <p:cTn id="59" fill="hold">
                            <p:stCondLst>
                              <p:cond delay="1400"/>
                            </p:stCondLst>
                            <p:childTnLst>
                              <p:par>
                                <p:cTn id="60" presetID="27" presetClass="emph" presetSubtype="0" fill="remove" grpId="0" nodeType="afterEffect">
                                  <p:stCondLst>
                                    <p:cond delay="0"/>
                                  </p:stCondLst>
                                  <p:childTnLst>
                                    <p:animClr clrSpc="rgb" dir="cw">
                                      <p:cBhvr override="childStyle">
                                        <p:cTn id="61" dur="100" autoRev="1" fill="remove"/>
                                        <p:tgtEl>
                                          <p:spTgt spid="13"/>
                                        </p:tgtEl>
                                        <p:attrNameLst>
                                          <p:attrName>style.color</p:attrName>
                                        </p:attrNameLst>
                                      </p:cBhvr>
                                      <p:to>
                                        <a:schemeClr val="bg1"/>
                                      </p:to>
                                    </p:animClr>
                                    <p:animClr clrSpc="rgb" dir="cw">
                                      <p:cBhvr>
                                        <p:cTn id="62" dur="100" autoRev="1" fill="remove"/>
                                        <p:tgtEl>
                                          <p:spTgt spid="13"/>
                                        </p:tgtEl>
                                        <p:attrNameLst>
                                          <p:attrName>fillcolor</p:attrName>
                                        </p:attrNameLst>
                                      </p:cBhvr>
                                      <p:to>
                                        <a:schemeClr val="bg1"/>
                                      </p:to>
                                    </p:animClr>
                                    <p:set>
                                      <p:cBhvr>
                                        <p:cTn id="63" dur="100" autoRev="1" fill="remove"/>
                                        <p:tgtEl>
                                          <p:spTgt spid="13"/>
                                        </p:tgtEl>
                                        <p:attrNameLst>
                                          <p:attrName>fill.type</p:attrName>
                                        </p:attrNameLst>
                                      </p:cBhvr>
                                      <p:to>
                                        <p:strVal val="solid"/>
                                      </p:to>
                                    </p:set>
                                    <p:set>
                                      <p:cBhvr>
                                        <p:cTn id="64" dur="100" autoRev="1" fill="remove"/>
                                        <p:tgtEl>
                                          <p:spTgt spid="13"/>
                                        </p:tgtEl>
                                        <p:attrNameLst>
                                          <p:attrName>fill.on</p:attrName>
                                        </p:attrNameLst>
                                      </p:cBhvr>
                                      <p:to>
                                        <p:strVal val="true"/>
                                      </p:to>
                                    </p:set>
                                  </p:childTnLst>
                                </p:cTn>
                              </p:par>
                            </p:childTnLst>
                          </p:cTn>
                        </p:par>
                        <p:par>
                          <p:cTn id="65" fill="hold">
                            <p:stCondLst>
                              <p:cond delay="1600"/>
                            </p:stCondLst>
                            <p:childTnLst>
                              <p:par>
                                <p:cTn id="66" presetID="27" presetClass="emph" presetSubtype="0" fill="remove" grpId="0" nodeType="afterEffect">
                                  <p:stCondLst>
                                    <p:cond delay="0"/>
                                  </p:stCondLst>
                                  <p:childTnLst>
                                    <p:animClr clrSpc="rgb" dir="cw">
                                      <p:cBhvr override="childStyle">
                                        <p:cTn id="67" dur="100" autoRev="1" fill="remove"/>
                                        <p:tgtEl>
                                          <p:spTgt spid="15"/>
                                        </p:tgtEl>
                                        <p:attrNameLst>
                                          <p:attrName>style.color</p:attrName>
                                        </p:attrNameLst>
                                      </p:cBhvr>
                                      <p:to>
                                        <a:schemeClr val="bg1"/>
                                      </p:to>
                                    </p:animClr>
                                    <p:animClr clrSpc="rgb" dir="cw">
                                      <p:cBhvr>
                                        <p:cTn id="68" dur="100" autoRev="1" fill="remove"/>
                                        <p:tgtEl>
                                          <p:spTgt spid="15"/>
                                        </p:tgtEl>
                                        <p:attrNameLst>
                                          <p:attrName>fillcolor</p:attrName>
                                        </p:attrNameLst>
                                      </p:cBhvr>
                                      <p:to>
                                        <a:schemeClr val="bg1"/>
                                      </p:to>
                                    </p:animClr>
                                    <p:set>
                                      <p:cBhvr>
                                        <p:cTn id="69" dur="100" autoRev="1" fill="remove"/>
                                        <p:tgtEl>
                                          <p:spTgt spid="15"/>
                                        </p:tgtEl>
                                        <p:attrNameLst>
                                          <p:attrName>fill.type</p:attrName>
                                        </p:attrNameLst>
                                      </p:cBhvr>
                                      <p:to>
                                        <p:strVal val="solid"/>
                                      </p:to>
                                    </p:set>
                                    <p:set>
                                      <p:cBhvr>
                                        <p:cTn id="70" dur="100" autoRev="1" fill="remove"/>
                                        <p:tgtEl>
                                          <p:spTgt spid="15"/>
                                        </p:tgtEl>
                                        <p:attrNameLst>
                                          <p:attrName>fill.on</p:attrName>
                                        </p:attrNameLst>
                                      </p:cBhvr>
                                      <p:to>
                                        <p:strVal val="true"/>
                                      </p:to>
                                    </p:set>
                                  </p:childTnLst>
                                </p:cTn>
                              </p:par>
                            </p:childTnLst>
                          </p:cTn>
                        </p:par>
                        <p:par>
                          <p:cTn id="71" fill="hold">
                            <p:stCondLst>
                              <p:cond delay="1800"/>
                            </p:stCondLst>
                            <p:childTnLst>
                              <p:par>
                                <p:cTn id="72" presetID="27" presetClass="emph" presetSubtype="0" fill="remove" grpId="0" nodeType="afterEffect">
                                  <p:stCondLst>
                                    <p:cond delay="0"/>
                                  </p:stCondLst>
                                  <p:childTnLst>
                                    <p:animClr clrSpc="rgb" dir="cw">
                                      <p:cBhvr override="childStyle">
                                        <p:cTn id="73" dur="100" autoRev="1" fill="remove"/>
                                        <p:tgtEl>
                                          <p:spTgt spid="17"/>
                                        </p:tgtEl>
                                        <p:attrNameLst>
                                          <p:attrName>style.color</p:attrName>
                                        </p:attrNameLst>
                                      </p:cBhvr>
                                      <p:to>
                                        <a:schemeClr val="bg1"/>
                                      </p:to>
                                    </p:animClr>
                                    <p:animClr clrSpc="rgb" dir="cw">
                                      <p:cBhvr>
                                        <p:cTn id="74" dur="100" autoRev="1" fill="remove"/>
                                        <p:tgtEl>
                                          <p:spTgt spid="17"/>
                                        </p:tgtEl>
                                        <p:attrNameLst>
                                          <p:attrName>fillcolor</p:attrName>
                                        </p:attrNameLst>
                                      </p:cBhvr>
                                      <p:to>
                                        <a:schemeClr val="bg1"/>
                                      </p:to>
                                    </p:animClr>
                                    <p:set>
                                      <p:cBhvr>
                                        <p:cTn id="75" dur="100" autoRev="1" fill="remove"/>
                                        <p:tgtEl>
                                          <p:spTgt spid="17"/>
                                        </p:tgtEl>
                                        <p:attrNameLst>
                                          <p:attrName>fill.type</p:attrName>
                                        </p:attrNameLst>
                                      </p:cBhvr>
                                      <p:to>
                                        <p:strVal val="solid"/>
                                      </p:to>
                                    </p:set>
                                    <p:set>
                                      <p:cBhvr>
                                        <p:cTn id="76" dur="100" autoRev="1" fill="remove"/>
                                        <p:tgtEl>
                                          <p:spTgt spid="17"/>
                                        </p:tgtEl>
                                        <p:attrNameLst>
                                          <p:attrName>fill.on</p:attrName>
                                        </p:attrNameLst>
                                      </p:cBhvr>
                                      <p:to>
                                        <p:strVal val="true"/>
                                      </p:to>
                                    </p:set>
                                  </p:childTnLst>
                                </p:cTn>
                              </p:par>
                            </p:childTnLst>
                          </p:cTn>
                        </p:par>
                        <p:par>
                          <p:cTn id="77" fill="hold">
                            <p:stCondLst>
                              <p:cond delay="2000"/>
                            </p:stCondLst>
                            <p:childTnLst>
                              <p:par>
                                <p:cTn id="78" presetID="27" presetClass="emph" presetSubtype="0" fill="remove" grpId="0" nodeType="afterEffect">
                                  <p:stCondLst>
                                    <p:cond delay="0"/>
                                  </p:stCondLst>
                                  <p:childTnLst>
                                    <p:animClr clrSpc="rgb" dir="cw">
                                      <p:cBhvr override="childStyle">
                                        <p:cTn id="79" dur="100" autoRev="1" fill="remove"/>
                                        <p:tgtEl>
                                          <p:spTgt spid="19"/>
                                        </p:tgtEl>
                                        <p:attrNameLst>
                                          <p:attrName>style.color</p:attrName>
                                        </p:attrNameLst>
                                      </p:cBhvr>
                                      <p:to>
                                        <a:schemeClr val="bg1"/>
                                      </p:to>
                                    </p:animClr>
                                    <p:animClr clrSpc="rgb" dir="cw">
                                      <p:cBhvr>
                                        <p:cTn id="80" dur="100" autoRev="1" fill="remove"/>
                                        <p:tgtEl>
                                          <p:spTgt spid="19"/>
                                        </p:tgtEl>
                                        <p:attrNameLst>
                                          <p:attrName>fillcolor</p:attrName>
                                        </p:attrNameLst>
                                      </p:cBhvr>
                                      <p:to>
                                        <a:schemeClr val="bg1"/>
                                      </p:to>
                                    </p:animClr>
                                    <p:set>
                                      <p:cBhvr>
                                        <p:cTn id="81" dur="100" autoRev="1" fill="remove"/>
                                        <p:tgtEl>
                                          <p:spTgt spid="19"/>
                                        </p:tgtEl>
                                        <p:attrNameLst>
                                          <p:attrName>fill.type</p:attrName>
                                        </p:attrNameLst>
                                      </p:cBhvr>
                                      <p:to>
                                        <p:strVal val="solid"/>
                                      </p:to>
                                    </p:set>
                                    <p:set>
                                      <p:cBhvr>
                                        <p:cTn id="82" dur="100" autoRev="1" fill="remove"/>
                                        <p:tgtEl>
                                          <p:spTgt spid="19"/>
                                        </p:tgtEl>
                                        <p:attrNameLst>
                                          <p:attrName>fill.on</p:attrName>
                                        </p:attrNameLst>
                                      </p:cBhvr>
                                      <p:to>
                                        <p:strVal val="true"/>
                                      </p:to>
                                    </p:set>
                                  </p:childTnLst>
                                </p:cTn>
                              </p:par>
                            </p:childTnLst>
                          </p:cTn>
                        </p:par>
                        <p:par>
                          <p:cTn id="83" fill="hold">
                            <p:stCondLst>
                              <p:cond delay="2200"/>
                            </p:stCondLst>
                            <p:childTnLst>
                              <p:par>
                                <p:cTn id="84" presetID="27" presetClass="emph" presetSubtype="0" fill="remove" grpId="0" nodeType="afterEffect">
                                  <p:stCondLst>
                                    <p:cond delay="0"/>
                                  </p:stCondLst>
                                  <p:childTnLst>
                                    <p:animClr clrSpc="rgb" dir="cw">
                                      <p:cBhvr override="childStyle">
                                        <p:cTn id="85" dur="100" autoRev="1" fill="remove"/>
                                        <p:tgtEl>
                                          <p:spTgt spid="21"/>
                                        </p:tgtEl>
                                        <p:attrNameLst>
                                          <p:attrName>style.color</p:attrName>
                                        </p:attrNameLst>
                                      </p:cBhvr>
                                      <p:to>
                                        <a:schemeClr val="bg1"/>
                                      </p:to>
                                    </p:animClr>
                                    <p:animClr clrSpc="rgb" dir="cw">
                                      <p:cBhvr>
                                        <p:cTn id="86" dur="100" autoRev="1" fill="remove"/>
                                        <p:tgtEl>
                                          <p:spTgt spid="21"/>
                                        </p:tgtEl>
                                        <p:attrNameLst>
                                          <p:attrName>fillcolor</p:attrName>
                                        </p:attrNameLst>
                                      </p:cBhvr>
                                      <p:to>
                                        <a:schemeClr val="bg1"/>
                                      </p:to>
                                    </p:animClr>
                                    <p:set>
                                      <p:cBhvr>
                                        <p:cTn id="87" dur="100" autoRev="1" fill="remove"/>
                                        <p:tgtEl>
                                          <p:spTgt spid="21"/>
                                        </p:tgtEl>
                                        <p:attrNameLst>
                                          <p:attrName>fill.type</p:attrName>
                                        </p:attrNameLst>
                                      </p:cBhvr>
                                      <p:to>
                                        <p:strVal val="solid"/>
                                      </p:to>
                                    </p:set>
                                    <p:set>
                                      <p:cBhvr>
                                        <p:cTn id="88" dur="100" autoRev="1" fill="remove"/>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03370" y="1262104"/>
            <a:ext cx="8737259" cy="168242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76789" tIns="38395" rIns="76789" bIns="38395" rtlCol="0" anchor="ctr" anchorCtr="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ja-JP" altLang="en-US" sz="4000" b="1" dirty="0">
                <a:solidFill>
                  <a:srgbClr val="C00000"/>
                </a:solidFill>
                <a:latin typeface="HGS明朝E"/>
                <a:ea typeface="HGS明朝E"/>
                <a:cs typeface="HGS明朝E"/>
              </a:rPr>
              <a:t>自律的な学びへのイノベーション</a:t>
            </a:r>
            <a:endParaRPr lang="en-US" altLang="ja-JP" sz="4400" b="1" dirty="0">
              <a:solidFill>
                <a:srgbClr val="C00000"/>
              </a:solidFill>
              <a:latin typeface="HGS明朝E"/>
              <a:ea typeface="HGS明朝E"/>
              <a:cs typeface="HGS明朝E"/>
            </a:endParaRPr>
          </a:p>
          <a:p>
            <a:pPr marL="0" indent="0" algn="ctr">
              <a:buNone/>
            </a:pPr>
            <a:r>
              <a:rPr lang="ja-JP" altLang="en-US" sz="4000" b="1" spc="504" dirty="0">
                <a:solidFill>
                  <a:schemeClr val="accent5">
                    <a:lumMod val="50000"/>
                  </a:schemeClr>
                </a:solidFill>
                <a:latin typeface="HGS明朝E"/>
                <a:ea typeface="HGS明朝E"/>
                <a:cs typeface="HGS明朝E"/>
              </a:rPr>
              <a:t>探究するコミュニティを培う</a:t>
            </a:r>
          </a:p>
        </p:txBody>
      </p:sp>
      <p:sp>
        <p:nvSpPr>
          <p:cNvPr id="6" name="タイトル 1"/>
          <p:cNvSpPr txBox="1">
            <a:spLocks/>
          </p:cNvSpPr>
          <p:nvPr/>
        </p:nvSpPr>
        <p:spPr>
          <a:xfrm>
            <a:off x="1579102" y="629816"/>
            <a:ext cx="5985794" cy="476417"/>
          </a:xfrm>
          <a:prstGeom prst="rect">
            <a:avLst/>
          </a:prstGeom>
        </p:spPr>
        <p:txBody>
          <a:bodyPr vert="horz" lIns="76789" tIns="38395" rIns="76789" bIns="38395"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a:latin typeface="メイリオ" panose="020B0604030504040204" pitchFamily="50" charset="-128"/>
                <a:ea typeface="メイリオ" panose="020B0604030504040204" pitchFamily="50" charset="-128"/>
                <a:cs typeface="HGS明朝E"/>
              </a:rPr>
              <a:t>研究主題</a:t>
            </a:r>
          </a:p>
        </p:txBody>
      </p:sp>
      <p:sp>
        <p:nvSpPr>
          <p:cNvPr id="9" name="タイトル 1">
            <a:extLst>
              <a:ext uri="{FF2B5EF4-FFF2-40B4-BE49-F238E27FC236}">
                <a16:creationId xmlns:a16="http://schemas.microsoft.com/office/drawing/2014/main" id="{601A4835-3948-448A-8E4E-054825FF9301}"/>
              </a:ext>
            </a:extLst>
          </p:cNvPr>
          <p:cNvSpPr>
            <a:spLocks noGrp="1"/>
          </p:cNvSpPr>
          <p:nvPr>
            <p:ph type="title"/>
          </p:nvPr>
        </p:nvSpPr>
        <p:spPr>
          <a:xfrm>
            <a:off x="584854" y="3420076"/>
            <a:ext cx="4733599" cy="892836"/>
          </a:xfrm>
        </p:spPr>
        <p:txBody>
          <a:bodyPr>
            <a:noAutofit/>
          </a:bodyPr>
          <a:lstStyle/>
          <a:p>
            <a:r>
              <a:rPr lang="ja-JP" altLang="en-US" sz="3600" b="1" dirty="0">
                <a:latin typeface="メイリオ" panose="020B0604030504040204" pitchFamily="50" charset="-128"/>
                <a:ea typeface="メイリオ" panose="020B0604030504040204" pitchFamily="50" charset="-128"/>
                <a:cs typeface="HGS明朝E"/>
              </a:rPr>
              <a:t>研究副題（３年次）</a:t>
            </a:r>
          </a:p>
        </p:txBody>
      </p:sp>
      <p:sp>
        <p:nvSpPr>
          <p:cNvPr id="12" name="コンテンツ プレースホルダー 2">
            <a:extLst>
              <a:ext uri="{FF2B5EF4-FFF2-40B4-BE49-F238E27FC236}">
                <a16:creationId xmlns:a16="http://schemas.microsoft.com/office/drawing/2014/main" id="{3BCE19F6-424B-440F-A944-8A50DB954989}"/>
              </a:ext>
            </a:extLst>
          </p:cNvPr>
          <p:cNvSpPr>
            <a:spLocks noGrp="1"/>
          </p:cNvSpPr>
          <p:nvPr>
            <p:ph idx="1"/>
          </p:nvPr>
        </p:nvSpPr>
        <p:spPr>
          <a:xfrm>
            <a:off x="272088" y="4208235"/>
            <a:ext cx="5289958" cy="1657933"/>
          </a:xfrm>
        </p:spPr>
        <p:style>
          <a:lnRef idx="2">
            <a:schemeClr val="accent5"/>
          </a:lnRef>
          <a:fillRef idx="1">
            <a:schemeClr val="lt1"/>
          </a:fillRef>
          <a:effectRef idx="0">
            <a:schemeClr val="accent5"/>
          </a:effectRef>
          <a:fontRef idx="minor">
            <a:schemeClr val="dk1"/>
          </a:fontRef>
        </p:style>
        <p:txBody>
          <a:bodyPr anchor="ctr">
            <a:noAutofit/>
          </a:bodyPr>
          <a:lstStyle/>
          <a:p>
            <a:pPr marL="0" indent="0">
              <a:buNone/>
            </a:pPr>
            <a:r>
              <a:rPr lang="ja-JP" altLang="en-US" sz="3600" dirty="0">
                <a:solidFill>
                  <a:schemeClr val="accent3">
                    <a:lumMod val="50000"/>
                  </a:schemeClr>
                </a:solidFill>
                <a:latin typeface="HGS明朝E"/>
                <a:ea typeface="HGS明朝E"/>
                <a:cs typeface="HGS明朝E"/>
              </a:rPr>
              <a:t> 学びのストーリーを</a:t>
            </a:r>
          </a:p>
          <a:p>
            <a:pPr marL="0" indent="0">
              <a:buNone/>
            </a:pPr>
            <a:r>
              <a:rPr lang="ja-JP" altLang="en-US" sz="3600" dirty="0">
                <a:solidFill>
                  <a:schemeClr val="accent3">
                    <a:lumMod val="50000"/>
                  </a:schemeClr>
                </a:solidFill>
                <a:latin typeface="HGS明朝E"/>
                <a:ea typeface="HGS明朝E"/>
                <a:cs typeface="HGS明朝E"/>
              </a:rPr>
              <a:t>　子どもと共に省察する</a:t>
            </a:r>
          </a:p>
        </p:txBody>
      </p:sp>
      <p:pic>
        <p:nvPicPr>
          <p:cNvPr id="4" name="図 3" descr="テーブル, 男, フロント, ノートパソコン が含まれている画像&#10;&#10;自動的に生成された説明">
            <a:extLst>
              <a:ext uri="{FF2B5EF4-FFF2-40B4-BE49-F238E27FC236}">
                <a16:creationId xmlns:a16="http://schemas.microsoft.com/office/drawing/2014/main" id="{BFF0C7DE-B8AB-42C8-90D6-99BCE8F12E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33" r="38449" b="23881"/>
          <a:stretch/>
        </p:blipFill>
        <p:spPr>
          <a:xfrm>
            <a:off x="5638246" y="3583394"/>
            <a:ext cx="3371101" cy="2989805"/>
          </a:xfrm>
          <a:prstGeom prst="rect">
            <a:avLst/>
          </a:prstGeom>
          <a:ln>
            <a:noFill/>
          </a:ln>
          <a:effectLst>
            <a:softEdge rad="112500"/>
          </a:effectLst>
        </p:spPr>
      </p:pic>
    </p:spTree>
    <p:extLst>
      <p:ext uri="{BB962C8B-B14F-4D97-AF65-F5344CB8AC3E}">
        <p14:creationId xmlns:p14="http://schemas.microsoft.com/office/powerpoint/2010/main" val="141719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 y="200860"/>
            <a:ext cx="9143999" cy="707860"/>
          </a:xfrm>
          <a:prstGeom prst="rect">
            <a:avLst/>
          </a:prstGeom>
        </p:spPr>
        <p:style>
          <a:lnRef idx="1">
            <a:schemeClr val="accent1"/>
          </a:lnRef>
          <a:fillRef idx="2">
            <a:schemeClr val="accent1"/>
          </a:fillRef>
          <a:effectRef idx="1">
            <a:schemeClr val="accent1"/>
          </a:effectRef>
          <a:fontRef idx="minor">
            <a:schemeClr val="dk1"/>
          </a:fontRef>
        </p:style>
        <p:txBody>
          <a:bodyPr wrap="square" lIns="91414" tIns="45707" rIns="91414" bIns="45707" rtlCol="0" anchor="ctr" anchorCtr="0">
            <a:spAutoFit/>
          </a:bodyPr>
          <a:lstStyle/>
          <a:p>
            <a:pPr algn="ctr"/>
            <a:r>
              <a:rPr lang="ja-JP" altLang="en-US" sz="4000" b="1" dirty="0"/>
              <a:t>令和３年度　教育研究集会</a:t>
            </a:r>
            <a:endParaRPr lang="en-US" altLang="ja-JP" sz="4000" b="1" dirty="0"/>
          </a:p>
        </p:txBody>
      </p:sp>
      <p:sp>
        <p:nvSpPr>
          <p:cNvPr id="3" name="テキスト ボックス 2">
            <a:extLst>
              <a:ext uri="{FF2B5EF4-FFF2-40B4-BE49-F238E27FC236}">
                <a16:creationId xmlns:a16="http://schemas.microsoft.com/office/drawing/2014/main" id="{7EE3B8E1-3FA1-8146-B7B2-92C3885E6F8B}"/>
              </a:ext>
            </a:extLst>
          </p:cNvPr>
          <p:cNvSpPr txBox="1"/>
          <p:nvPr/>
        </p:nvSpPr>
        <p:spPr>
          <a:xfrm>
            <a:off x="230067" y="1187116"/>
            <a:ext cx="8683863" cy="1233772"/>
          </a:xfrm>
          <a:prstGeom prst="rect">
            <a:avLst/>
          </a:prstGeom>
          <a:solidFill>
            <a:schemeClr val="tx2">
              <a:alpha val="58000"/>
            </a:schemeClr>
          </a:solidFill>
        </p:spPr>
        <p:txBody>
          <a:bodyPr wrap="square" tIns="144000" bIns="72000" rtlCol="0" anchor="ctr">
            <a:spAutoFit/>
          </a:bodyPr>
          <a:lstStyle/>
          <a:p>
            <a:pPr algn="ctr"/>
            <a:r>
              <a:rPr lang="ja-JP" altLang="en-US" sz="4400" b="1">
                <a:solidFill>
                  <a:schemeClr val="bg1"/>
                </a:solidFill>
              </a:rPr>
              <a:t> </a:t>
            </a:r>
            <a:r>
              <a:rPr lang="ja-JP" altLang="en-US" sz="6600" b="1">
                <a:solidFill>
                  <a:schemeClr val="bg1"/>
                </a:solidFill>
              </a:rPr>
              <a:t>全 体 研 究 </a:t>
            </a:r>
            <a:r>
              <a:rPr kumimoji="1" lang="ja-JP" altLang="en-US" sz="6600" b="1">
                <a:solidFill>
                  <a:schemeClr val="bg1"/>
                </a:solidFill>
              </a:rPr>
              <a:t>概 要</a:t>
            </a:r>
          </a:p>
        </p:txBody>
      </p:sp>
      <p:sp>
        <p:nvSpPr>
          <p:cNvPr id="7" name="テキスト ボックス 6">
            <a:extLst>
              <a:ext uri="{FF2B5EF4-FFF2-40B4-BE49-F238E27FC236}">
                <a16:creationId xmlns:a16="http://schemas.microsoft.com/office/drawing/2014/main" id="{682880D3-5948-4C92-9225-714EBC0583F9}"/>
              </a:ext>
            </a:extLst>
          </p:cNvPr>
          <p:cNvSpPr txBox="1"/>
          <p:nvPr/>
        </p:nvSpPr>
        <p:spPr>
          <a:xfrm>
            <a:off x="1317734" y="2582614"/>
            <a:ext cx="7320418" cy="4001095"/>
          </a:xfrm>
          <a:prstGeom prst="rect">
            <a:avLst/>
          </a:prstGeom>
          <a:noFill/>
        </p:spPr>
        <p:txBody>
          <a:bodyPr wrap="square" rtlCol="0">
            <a:spAutoFit/>
          </a:bodyPr>
          <a:lstStyle/>
          <a:p>
            <a:r>
              <a:rPr kumimoji="1" lang="en-US" altLang="ja-JP" sz="5400" b="1" dirty="0">
                <a:solidFill>
                  <a:srgbClr val="0070C0"/>
                </a:solidFill>
              </a:rPr>
              <a:t>Outline</a:t>
            </a:r>
          </a:p>
          <a:p>
            <a:pPr>
              <a:lnSpc>
                <a:spcPct val="150000"/>
              </a:lnSpc>
            </a:pPr>
            <a:r>
              <a:rPr lang="ja-JP" altLang="en-US" sz="4000" b="1" dirty="0"/>
              <a:t>　ー 目指す子供の姿</a:t>
            </a:r>
            <a:endParaRPr lang="en-US" altLang="ja-JP" sz="4000" b="1" dirty="0"/>
          </a:p>
          <a:p>
            <a:pPr>
              <a:lnSpc>
                <a:spcPct val="150000"/>
              </a:lnSpc>
            </a:pPr>
            <a:r>
              <a:rPr lang="ja-JP" altLang="en-US" sz="4000" b="1" dirty="0"/>
              <a:t>　ー 大切にしている学び</a:t>
            </a:r>
            <a:endParaRPr lang="en-US" altLang="ja-JP" sz="4000" b="1" dirty="0"/>
          </a:p>
          <a:p>
            <a:pPr>
              <a:lnSpc>
                <a:spcPct val="150000"/>
              </a:lnSpc>
            </a:pPr>
            <a:r>
              <a:rPr lang="ja-JP" altLang="en-US" sz="4000" b="1" dirty="0"/>
              <a:t>　ー 研究の流れ</a:t>
            </a:r>
            <a:endParaRPr lang="en-US" altLang="ja-JP" sz="4000" b="1" dirty="0"/>
          </a:p>
          <a:p>
            <a:endParaRPr kumimoji="1" lang="ja-JP" altLang="en-US" sz="2000" b="1" dirty="0"/>
          </a:p>
        </p:txBody>
      </p:sp>
    </p:spTree>
    <p:extLst>
      <p:ext uri="{BB962C8B-B14F-4D97-AF65-F5344CB8AC3E}">
        <p14:creationId xmlns:p14="http://schemas.microsoft.com/office/powerpoint/2010/main" val="173632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994122"/>
          </a:xfrm>
        </p:spPr>
        <p:txBody>
          <a:bodyPr>
            <a:normAutofit/>
          </a:bodyPr>
          <a:lstStyle/>
          <a:p>
            <a:r>
              <a:rPr kumimoji="1" lang="ja-JP" altLang="en-US" b="1"/>
              <a:t>福井大学教育学部附属義務教育学校</a:t>
            </a:r>
          </a:p>
        </p:txBody>
      </p:sp>
      <p:sp>
        <p:nvSpPr>
          <p:cNvPr id="5" name="テキスト ボックス 4"/>
          <p:cNvSpPr txBox="1"/>
          <p:nvPr/>
        </p:nvSpPr>
        <p:spPr>
          <a:xfrm>
            <a:off x="395536" y="1268760"/>
            <a:ext cx="8568952" cy="1692771"/>
          </a:xfrm>
          <a:prstGeom prst="rect">
            <a:avLst/>
          </a:prstGeom>
          <a:noFill/>
        </p:spPr>
        <p:txBody>
          <a:bodyPr wrap="square" rtlCol="0">
            <a:spAutoFit/>
          </a:bodyPr>
          <a:lstStyle/>
          <a:p>
            <a:r>
              <a:rPr kumimoji="1" lang="en-US" altLang="ja-JP" sz="2400" b="1" dirty="0"/>
              <a:t>【</a:t>
            </a:r>
            <a:r>
              <a:rPr kumimoji="1" lang="ja-JP" altLang="en-US" sz="2400" b="1" dirty="0"/>
              <a:t>校　　訓</a:t>
            </a:r>
            <a:r>
              <a:rPr kumimoji="1" lang="en-US" altLang="ja-JP" sz="2400" b="1" dirty="0"/>
              <a:t>】</a:t>
            </a:r>
            <a:r>
              <a:rPr kumimoji="1" lang="ja-JP" altLang="en-US" dirty="0"/>
              <a:t>　</a:t>
            </a:r>
            <a:r>
              <a:rPr kumimoji="1" lang="en-US" altLang="ja-JP" sz="4000" b="1" dirty="0"/>
              <a:t>『</a:t>
            </a:r>
            <a:r>
              <a:rPr kumimoji="1" lang="ja-JP" altLang="en-US" sz="4000" b="1" dirty="0"/>
              <a:t>自主協同</a:t>
            </a:r>
            <a:r>
              <a:rPr kumimoji="1" lang="en-US" altLang="ja-JP" sz="4000" b="1" dirty="0"/>
              <a:t>』</a:t>
            </a:r>
          </a:p>
          <a:p>
            <a:r>
              <a:rPr lang="en-US" altLang="ja-JP" sz="2400" b="1" dirty="0"/>
              <a:t>【</a:t>
            </a:r>
            <a:r>
              <a:rPr lang="ja-JP" altLang="en-US" sz="2400" b="1" dirty="0"/>
              <a:t>教育目標</a:t>
            </a:r>
            <a:r>
              <a:rPr lang="en-US" altLang="ja-JP" sz="2400" b="1" dirty="0"/>
              <a:t>】</a:t>
            </a:r>
            <a:r>
              <a:rPr lang="ja-JP" altLang="en-US" dirty="0"/>
              <a:t>　</a:t>
            </a:r>
            <a:r>
              <a:rPr lang="en-US" altLang="ja-JP" sz="4000" b="1" dirty="0"/>
              <a:t>『</a:t>
            </a:r>
            <a:r>
              <a:rPr lang="ja-JP" altLang="en-US" sz="4000" b="1" dirty="0"/>
              <a:t>未来を創る自己の確立</a:t>
            </a:r>
            <a:r>
              <a:rPr lang="en-US" altLang="ja-JP" sz="4000" b="1" dirty="0"/>
              <a:t>』</a:t>
            </a:r>
          </a:p>
          <a:p>
            <a:r>
              <a:rPr kumimoji="1" lang="en-US" altLang="ja-JP" sz="2400" b="1" dirty="0"/>
              <a:t>【</a:t>
            </a:r>
            <a:r>
              <a:rPr kumimoji="1" lang="ja-JP" altLang="en-US" sz="2400" b="1" dirty="0"/>
              <a:t>目指す</a:t>
            </a:r>
            <a:r>
              <a:rPr lang="ja-JP" altLang="en-US" sz="2400" b="1" dirty="0"/>
              <a:t>子供</a:t>
            </a:r>
            <a:r>
              <a:rPr kumimoji="1" lang="ja-JP" altLang="en-US" sz="2400" b="1" dirty="0"/>
              <a:t>像</a:t>
            </a:r>
            <a:r>
              <a:rPr kumimoji="1" lang="en-US" altLang="ja-JP" sz="2400" b="1" dirty="0"/>
              <a:t>】</a:t>
            </a:r>
            <a:endParaRPr kumimoji="1" lang="ja-JP" altLang="en-US" b="1" dirty="0"/>
          </a:p>
        </p:txBody>
      </p:sp>
      <p:graphicFrame>
        <p:nvGraphicFramePr>
          <p:cNvPr id="6" name="表 5"/>
          <p:cNvGraphicFramePr>
            <a:graphicFrameLocks noGrp="1"/>
          </p:cNvGraphicFramePr>
          <p:nvPr/>
        </p:nvGraphicFramePr>
        <p:xfrm>
          <a:off x="251521" y="2996952"/>
          <a:ext cx="8640960" cy="3657600"/>
        </p:xfrm>
        <a:graphic>
          <a:graphicData uri="http://schemas.openxmlformats.org/drawingml/2006/table">
            <a:tbl>
              <a:tblPr firstRow="1" bandRow="1">
                <a:tableStyleId>{5C22544A-7EE6-4342-B048-85BDC9FD1C3A}</a:tableStyleId>
              </a:tblPr>
              <a:tblGrid>
                <a:gridCol w="3600399">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3600401">
                  <a:extLst>
                    <a:ext uri="{9D8B030D-6E8A-4147-A177-3AD203B41FA5}">
                      <a16:colId xmlns:a16="http://schemas.microsoft.com/office/drawing/2014/main" val="20002"/>
                    </a:ext>
                  </a:extLst>
                </a:gridCol>
              </a:tblGrid>
              <a:tr h="370840">
                <a:tc>
                  <a:txBody>
                    <a:bodyPr/>
                    <a:lstStyle/>
                    <a:p>
                      <a:pPr algn="ctr"/>
                      <a:r>
                        <a:rPr kumimoji="1" lang="ja-JP" altLang="en-US" sz="2400"/>
                        <a:t>前期課程</a:t>
                      </a:r>
                    </a:p>
                  </a:txBody>
                  <a:tcPr/>
                </a:tc>
                <a:tc>
                  <a:txBody>
                    <a:bodyPr/>
                    <a:lstStyle/>
                    <a:p>
                      <a:pPr algn="ctr"/>
                      <a:endParaRPr kumimoji="1" lang="ja-JP" altLang="en-US"/>
                    </a:p>
                  </a:txBody>
                  <a:tcPr/>
                </a:tc>
                <a:tc>
                  <a:txBody>
                    <a:bodyPr/>
                    <a:lstStyle/>
                    <a:p>
                      <a:pPr algn="ctr"/>
                      <a:r>
                        <a:rPr kumimoji="1" lang="ja-JP" altLang="en-US" sz="2400"/>
                        <a:t>後期課程</a:t>
                      </a:r>
                    </a:p>
                  </a:txBody>
                  <a:tcPr/>
                </a:tc>
                <a:extLst>
                  <a:ext uri="{0D108BD9-81ED-4DB2-BD59-A6C34878D82A}">
                    <a16:rowId xmlns:a16="http://schemas.microsoft.com/office/drawing/2014/main" val="10000"/>
                  </a:ext>
                </a:extLst>
              </a:tr>
              <a:tr h="370840">
                <a:tc>
                  <a:txBody>
                    <a:bodyPr/>
                    <a:lstStyle/>
                    <a:p>
                      <a:r>
                        <a:rPr kumimoji="1" lang="ja-JP" altLang="en-US" sz="2400" b="1"/>
                        <a:t>自ら学び、よりよく問題を解決する子</a:t>
                      </a:r>
                    </a:p>
                  </a:txBody>
                  <a:tcPr anchor="ctr"/>
                </a:tc>
                <a:tc>
                  <a:txBody>
                    <a:bodyPr/>
                    <a:lstStyle/>
                    <a:p>
                      <a:pPr algn="ctr"/>
                      <a:r>
                        <a:rPr kumimoji="1" lang="en-US" altLang="ja-JP" sz="2400" b="1">
                          <a:solidFill>
                            <a:srgbClr val="7030A0"/>
                          </a:solidFill>
                        </a:rPr>
                        <a:t>〈</a:t>
                      </a:r>
                      <a:r>
                        <a:rPr kumimoji="1" lang="ja-JP" altLang="en-US" sz="2400" b="1">
                          <a:solidFill>
                            <a:srgbClr val="7030A0"/>
                          </a:solidFill>
                        </a:rPr>
                        <a:t>自立</a:t>
                      </a:r>
                      <a:r>
                        <a:rPr kumimoji="1" lang="en-US" altLang="ja-JP" sz="2400" b="1">
                          <a:solidFill>
                            <a:srgbClr val="7030A0"/>
                          </a:solidFill>
                        </a:rPr>
                        <a:t>〉</a:t>
                      </a:r>
                      <a:endParaRPr kumimoji="1" lang="ja-JP" altLang="en-US" sz="2400" b="1">
                        <a:solidFill>
                          <a:srgbClr val="7030A0"/>
                        </a:solidFill>
                      </a:endParaRPr>
                    </a:p>
                  </a:txBody>
                  <a:tcPr anchor="ctr" anchorCtr="1"/>
                </a:tc>
                <a:tc>
                  <a:txBody>
                    <a:bodyPr/>
                    <a:lstStyle/>
                    <a:p>
                      <a:r>
                        <a:rPr kumimoji="1" lang="ja-JP" altLang="en-US" sz="2400" b="1"/>
                        <a:t>高い志をもって、主体的に学び続ける子</a:t>
                      </a:r>
                    </a:p>
                  </a:txBody>
                  <a:tcPr anchor="ctr"/>
                </a:tc>
                <a:extLst>
                  <a:ext uri="{0D108BD9-81ED-4DB2-BD59-A6C34878D82A}">
                    <a16:rowId xmlns:a16="http://schemas.microsoft.com/office/drawing/2014/main" val="10001"/>
                  </a:ext>
                </a:extLst>
              </a:tr>
              <a:tr h="370840">
                <a:tc>
                  <a:txBody>
                    <a:bodyPr/>
                    <a:lstStyle/>
                    <a:p>
                      <a:r>
                        <a:rPr kumimoji="1" lang="ja-JP" altLang="en-US" sz="2400" b="1"/>
                        <a:t>つながりを大切に、高め合う子</a:t>
                      </a:r>
                    </a:p>
                  </a:txBody>
                  <a:tcPr anchor="ctr"/>
                </a:tc>
                <a:tc>
                  <a:txBody>
                    <a:bodyPr/>
                    <a:lstStyle/>
                    <a:p>
                      <a:pPr algn="ctr"/>
                      <a:r>
                        <a:rPr kumimoji="1" lang="en-US" altLang="ja-JP" sz="2400" b="1">
                          <a:solidFill>
                            <a:srgbClr val="7030A0"/>
                          </a:solidFill>
                        </a:rPr>
                        <a:t>〈</a:t>
                      </a:r>
                      <a:r>
                        <a:rPr kumimoji="1" lang="ja-JP" altLang="en-US" sz="2400" b="1">
                          <a:solidFill>
                            <a:srgbClr val="7030A0"/>
                          </a:solidFill>
                        </a:rPr>
                        <a:t>協働</a:t>
                      </a:r>
                      <a:r>
                        <a:rPr kumimoji="1" lang="en-US" altLang="ja-JP" sz="2400" b="1">
                          <a:solidFill>
                            <a:srgbClr val="7030A0"/>
                          </a:solidFill>
                        </a:rPr>
                        <a:t>〉</a:t>
                      </a:r>
                      <a:endParaRPr kumimoji="1" lang="ja-JP" altLang="en-US" sz="2400" b="1">
                        <a:solidFill>
                          <a:srgbClr val="7030A0"/>
                        </a:solidFill>
                      </a:endParaRPr>
                    </a:p>
                  </a:txBody>
                  <a:tcPr anchor="ctr" anchorCtr="1"/>
                </a:tc>
                <a:tc>
                  <a:txBody>
                    <a:bodyPr/>
                    <a:lstStyle/>
                    <a:p>
                      <a:r>
                        <a:rPr kumimoji="1" lang="ja-JP" altLang="en-US" sz="2400" b="1"/>
                        <a:t>対話を通じて、他者と共に新たな価値を生み出す子</a:t>
                      </a:r>
                    </a:p>
                  </a:txBody>
                  <a:tcPr anchor="ctr"/>
                </a:tc>
                <a:extLst>
                  <a:ext uri="{0D108BD9-81ED-4DB2-BD59-A6C34878D82A}">
                    <a16:rowId xmlns:a16="http://schemas.microsoft.com/office/drawing/2014/main" val="10002"/>
                  </a:ext>
                </a:extLst>
              </a:tr>
              <a:tr h="370840">
                <a:tc>
                  <a:txBody>
                    <a:bodyPr/>
                    <a:lstStyle/>
                    <a:p>
                      <a:r>
                        <a:rPr kumimoji="1" lang="ja-JP" altLang="en-US" sz="2400" b="1"/>
                        <a:t>集団の一員として、責任と自覚を持って行動できる子</a:t>
                      </a:r>
                    </a:p>
                  </a:txBody>
                  <a:tcPr anchor="ctr"/>
                </a:tc>
                <a:tc>
                  <a:txBody>
                    <a:bodyPr/>
                    <a:lstStyle/>
                    <a:p>
                      <a:pPr algn="ctr"/>
                      <a:r>
                        <a:rPr kumimoji="1" lang="en-US" altLang="ja-JP" sz="2400" b="1">
                          <a:solidFill>
                            <a:srgbClr val="7030A0"/>
                          </a:solidFill>
                        </a:rPr>
                        <a:t>〈</a:t>
                      </a:r>
                      <a:r>
                        <a:rPr kumimoji="1" lang="ja-JP" altLang="en-US" sz="2400" b="1">
                          <a:solidFill>
                            <a:srgbClr val="7030A0"/>
                          </a:solidFill>
                        </a:rPr>
                        <a:t>貢献</a:t>
                      </a:r>
                      <a:r>
                        <a:rPr kumimoji="1" lang="en-US" altLang="ja-JP" sz="2400" b="1">
                          <a:solidFill>
                            <a:srgbClr val="7030A0"/>
                          </a:solidFill>
                        </a:rPr>
                        <a:t>〉</a:t>
                      </a:r>
                      <a:endParaRPr kumimoji="1" lang="ja-JP" altLang="en-US" sz="2400" b="1">
                        <a:solidFill>
                          <a:srgbClr val="7030A0"/>
                        </a:solidFill>
                      </a:endParaRPr>
                    </a:p>
                  </a:txBody>
                  <a:tcPr anchor="ctr" anchorCtr="1"/>
                </a:tc>
                <a:tc>
                  <a:txBody>
                    <a:bodyPr/>
                    <a:lstStyle/>
                    <a:p>
                      <a:r>
                        <a:rPr kumimoji="1" lang="ja-JP" altLang="en-US" sz="2400" b="1"/>
                        <a:t>民主主義の担い手としての自覚をもって行動できる子</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7838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3000"/>
                                        <p:tgtEl>
                                          <p:spTgt spid="5"/>
                                        </p:tgtEl>
                                      </p:cBhvr>
                                    </p:animEffect>
                                  </p:childTnLst>
                                </p:cTn>
                              </p:par>
                            </p:childTnLst>
                          </p:cTn>
                        </p:par>
                        <p:par>
                          <p:cTn id="13" fill="hold">
                            <p:stCondLst>
                              <p:cond delay="3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55777" y="6399049"/>
            <a:ext cx="6402762" cy="332383"/>
          </a:xfrm>
          <a:prstGeom prst="rect">
            <a:avLst/>
          </a:prstGeom>
          <a:noFill/>
        </p:spPr>
        <p:txBody>
          <a:bodyPr wrap="square" lIns="54849" tIns="27424" rIns="54849" bIns="27424" rtlCol="0">
            <a:spAutoFit/>
          </a:bodyPr>
          <a:lstStyle/>
          <a:p>
            <a:r>
              <a:rPr kumimoji="1" lang="ja-JP" altLang="en-US"/>
              <a:t>佐藤 学 </a:t>
            </a:r>
            <a:r>
              <a:rPr lang="ja-JP" altLang="en-US" sz="1000"/>
              <a:t>他　</a:t>
            </a:r>
            <a:r>
              <a:rPr kumimoji="1" lang="ja-JP" altLang="en-US"/>
              <a:t>「学びへの誘い」　４章を元にしたイメージ図</a:t>
            </a:r>
          </a:p>
        </p:txBody>
      </p:sp>
      <p:sp>
        <p:nvSpPr>
          <p:cNvPr id="7" name="タイトル 1"/>
          <p:cNvSpPr>
            <a:spLocks noGrp="1"/>
          </p:cNvSpPr>
          <p:nvPr>
            <p:ph type="title"/>
          </p:nvPr>
        </p:nvSpPr>
        <p:spPr>
          <a:xfrm>
            <a:off x="0" y="-1989"/>
            <a:ext cx="9144000" cy="683889"/>
          </a:xfrm>
          <a:solidFill>
            <a:srgbClr val="FFFF00"/>
          </a:solidFill>
        </p:spPr>
        <p:txBody>
          <a:bodyPr>
            <a:normAutofit/>
          </a:bodyPr>
          <a:lstStyle/>
          <a:p>
            <a:r>
              <a:rPr lang="ja-JP" altLang="en-US" sz="3600" b="1" dirty="0"/>
              <a:t>「主題</a:t>
            </a:r>
            <a:r>
              <a:rPr lang="en-US" altLang="ja-JP" sz="3600" b="1" dirty="0"/>
              <a:t>–</a:t>
            </a:r>
            <a:r>
              <a:rPr lang="ja-JP" altLang="en-US" sz="3600" b="1" dirty="0">
                <a:solidFill>
                  <a:schemeClr val="tx2">
                    <a:lumMod val="60000"/>
                    <a:lumOff val="40000"/>
                  </a:schemeClr>
                </a:solidFill>
              </a:rPr>
              <a:t>探究</a:t>
            </a:r>
            <a:r>
              <a:rPr lang="en-US" altLang="ja-JP" sz="3600" b="1" dirty="0"/>
              <a:t>–</a:t>
            </a:r>
            <a:r>
              <a:rPr lang="ja-JP" altLang="en-US" sz="3600" b="1" dirty="0"/>
              <a:t>表現」型の授業づくり</a:t>
            </a:r>
          </a:p>
        </p:txBody>
      </p:sp>
      <p:pic>
        <p:nvPicPr>
          <p:cNvPr id="2" name="図 1"/>
          <p:cNvPicPr>
            <a:picLocks noChangeAspect="1"/>
          </p:cNvPicPr>
          <p:nvPr/>
        </p:nvPicPr>
        <p:blipFill>
          <a:blip r:embed="rId3"/>
          <a:stretch>
            <a:fillRect/>
          </a:stretch>
        </p:blipFill>
        <p:spPr>
          <a:xfrm>
            <a:off x="242134" y="843364"/>
            <a:ext cx="5649716" cy="956912"/>
          </a:xfrm>
          <a:prstGeom prst="rect">
            <a:avLst/>
          </a:prstGeom>
        </p:spPr>
      </p:pic>
      <p:pic>
        <p:nvPicPr>
          <p:cNvPr id="3" name="図 2"/>
          <p:cNvPicPr>
            <a:picLocks noChangeAspect="1"/>
          </p:cNvPicPr>
          <p:nvPr/>
        </p:nvPicPr>
        <p:blipFill>
          <a:blip r:embed="rId4"/>
          <a:stretch>
            <a:fillRect/>
          </a:stretch>
        </p:blipFill>
        <p:spPr>
          <a:xfrm>
            <a:off x="0" y="1725561"/>
            <a:ext cx="9134141" cy="4289075"/>
          </a:xfrm>
          <a:prstGeom prst="rect">
            <a:avLst/>
          </a:prstGeom>
        </p:spPr>
      </p:pic>
    </p:spTree>
    <p:extLst>
      <p:ext uri="{BB962C8B-B14F-4D97-AF65-F5344CB8AC3E}">
        <p14:creationId xmlns:p14="http://schemas.microsoft.com/office/powerpoint/2010/main" val="332785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p:cNvSpPr>
          <p:nvPr/>
        </p:nvSpPr>
        <p:spPr>
          <a:xfrm>
            <a:off x="0" y="112171"/>
            <a:ext cx="9144000" cy="1317268"/>
          </a:xfrm>
          <a:prstGeom prst="rect">
            <a:avLst/>
          </a:prstGeom>
          <a:solidFill>
            <a:schemeClr val="accent1">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wrap="square" lIns="54849" tIns="27424" rIns="54849" bIns="27424" anchor="ctr">
            <a:spAutoFit/>
          </a:bodyPr>
          <a:lstStyle/>
          <a:p>
            <a:pPr>
              <a:spcBef>
                <a:spcPts val="1200"/>
              </a:spcBef>
              <a:spcAft>
                <a:spcPts val="600"/>
              </a:spcAft>
            </a:pPr>
            <a:r>
              <a:rPr lang="ja-JP" altLang="ja-JP" sz="3600" b="1" dirty="0">
                <a:solidFill>
                  <a:schemeClr val="tx1"/>
                </a:solidFill>
                <a:latin typeface="+mn-ea"/>
                <a:cs typeface="Times New Roman" panose="02020603050405020304" pitchFamily="18" charset="0"/>
              </a:rPr>
              <a:t>「発意</a:t>
            </a:r>
            <a:r>
              <a:rPr lang="en-US" altLang="ja-JP" sz="3600" b="1" dirty="0">
                <a:solidFill>
                  <a:schemeClr val="tx1"/>
                </a:solidFill>
                <a:latin typeface="+mn-ea"/>
                <a:cs typeface="Times New Roman" panose="02020603050405020304" pitchFamily="18" charset="0"/>
              </a:rPr>
              <a:t>-</a:t>
            </a:r>
            <a:r>
              <a:rPr lang="ja-JP" altLang="ja-JP" sz="3600" b="1" dirty="0">
                <a:solidFill>
                  <a:schemeClr val="tx1"/>
                </a:solidFill>
                <a:latin typeface="+mn-ea"/>
                <a:cs typeface="Times New Roman" panose="02020603050405020304" pitchFamily="18" charset="0"/>
              </a:rPr>
              <a:t>構想</a:t>
            </a:r>
            <a:r>
              <a:rPr lang="en-US" altLang="ja-JP" sz="3600" b="1" dirty="0">
                <a:solidFill>
                  <a:schemeClr val="tx1"/>
                </a:solidFill>
                <a:latin typeface="+mn-ea"/>
                <a:cs typeface="Times New Roman" panose="02020603050405020304" pitchFamily="18" charset="0"/>
              </a:rPr>
              <a:t>-</a:t>
            </a:r>
            <a:r>
              <a:rPr lang="ja-JP" altLang="ja-JP" sz="3600" b="1" dirty="0">
                <a:solidFill>
                  <a:schemeClr val="tx1"/>
                </a:solidFill>
                <a:latin typeface="+mn-ea"/>
                <a:cs typeface="Times New Roman" panose="02020603050405020304" pitchFamily="18" charset="0"/>
              </a:rPr>
              <a:t>構築</a:t>
            </a:r>
            <a:r>
              <a:rPr lang="en-US" altLang="ja-JP" sz="3600" b="1" dirty="0">
                <a:solidFill>
                  <a:schemeClr val="tx1"/>
                </a:solidFill>
                <a:latin typeface="+mn-ea"/>
                <a:cs typeface="Times New Roman" panose="02020603050405020304" pitchFamily="18" charset="0"/>
              </a:rPr>
              <a:t>-</a:t>
            </a:r>
            <a:r>
              <a:rPr lang="ja-JP" altLang="ja-JP" sz="3600" b="1" dirty="0">
                <a:solidFill>
                  <a:schemeClr val="tx1"/>
                </a:solidFill>
                <a:latin typeface="+mn-ea"/>
                <a:cs typeface="Times New Roman" panose="02020603050405020304" pitchFamily="18" charset="0"/>
              </a:rPr>
              <a:t>遂行・表現</a:t>
            </a:r>
            <a:r>
              <a:rPr lang="en-US" altLang="ja-JP" sz="3600" b="1" dirty="0">
                <a:solidFill>
                  <a:schemeClr val="tx1"/>
                </a:solidFill>
                <a:latin typeface="+mn-ea"/>
                <a:cs typeface="Times New Roman" panose="02020603050405020304" pitchFamily="18" charset="0"/>
              </a:rPr>
              <a:t>-</a:t>
            </a:r>
            <a:r>
              <a:rPr lang="ja-JP" altLang="ja-JP" sz="3600" b="1" dirty="0">
                <a:solidFill>
                  <a:schemeClr val="tx1"/>
                </a:solidFill>
                <a:latin typeface="+mn-ea"/>
                <a:cs typeface="Times New Roman" panose="02020603050405020304" pitchFamily="18" charset="0"/>
              </a:rPr>
              <a:t>省察」の</a:t>
            </a:r>
            <a:endParaRPr lang="en-US" altLang="ja-JP" sz="3600" b="1" dirty="0">
              <a:solidFill>
                <a:schemeClr val="tx1"/>
              </a:solidFill>
              <a:latin typeface="+mn-ea"/>
              <a:cs typeface="Times New Roman" panose="02020603050405020304" pitchFamily="18" charset="0"/>
            </a:endParaRPr>
          </a:p>
          <a:p>
            <a:pPr>
              <a:spcBef>
                <a:spcPts val="600"/>
              </a:spcBef>
              <a:spcAft>
                <a:spcPts val="600"/>
              </a:spcAft>
            </a:pPr>
            <a:r>
              <a:rPr lang="en-US" altLang="ja-JP" sz="3600" b="1" dirty="0">
                <a:solidFill>
                  <a:schemeClr val="tx1"/>
                </a:solidFill>
                <a:latin typeface="+mn-ea"/>
                <a:cs typeface="Times New Roman" panose="02020603050405020304" pitchFamily="18" charset="0"/>
              </a:rPr>
              <a:t>                                       </a:t>
            </a:r>
            <a:r>
              <a:rPr lang="ja-JP" altLang="ja-JP" sz="3600" b="1" dirty="0">
                <a:solidFill>
                  <a:schemeClr val="tx2">
                    <a:lumMod val="60000"/>
                    <a:lumOff val="40000"/>
                  </a:schemeClr>
                </a:solidFill>
                <a:latin typeface="+mn-ea"/>
                <a:cs typeface="Times New Roman" panose="02020603050405020304" pitchFamily="18" charset="0"/>
              </a:rPr>
              <a:t>探究</a:t>
            </a:r>
            <a:r>
              <a:rPr lang="ja-JP" altLang="ja-JP" sz="3600" b="1" dirty="0">
                <a:solidFill>
                  <a:schemeClr val="tx1"/>
                </a:solidFill>
                <a:latin typeface="+mn-ea"/>
                <a:cs typeface="Times New Roman" panose="02020603050405020304" pitchFamily="18" charset="0"/>
              </a:rPr>
              <a:t>サイクル</a:t>
            </a:r>
            <a:endParaRPr lang="ja-JP" altLang="en-US" sz="3600" b="1" dirty="0">
              <a:solidFill>
                <a:schemeClr val="tx1"/>
              </a:solidFill>
              <a:latin typeface="+mn-ea"/>
            </a:endParaRPr>
          </a:p>
        </p:txBody>
      </p:sp>
      <p:sp>
        <p:nvSpPr>
          <p:cNvPr id="13" name="フリーフォーム: 図形 12">
            <a:extLst>
              <a:ext uri="{FF2B5EF4-FFF2-40B4-BE49-F238E27FC236}">
                <a16:creationId xmlns:a16="http://schemas.microsoft.com/office/drawing/2014/main" id="{F26357BB-3049-42D0-AC54-9B978D31106F}"/>
              </a:ext>
            </a:extLst>
          </p:cNvPr>
          <p:cNvSpPr/>
          <p:nvPr/>
        </p:nvSpPr>
        <p:spPr>
          <a:xfrm>
            <a:off x="441960" y="5895000"/>
            <a:ext cx="2968979" cy="322920"/>
          </a:xfrm>
          <a:custGeom>
            <a:avLst/>
            <a:gdLst>
              <a:gd name="connsiteX0" fmla="*/ 0 w 2968979"/>
              <a:gd name="connsiteY0" fmla="*/ 322920 h 322920"/>
              <a:gd name="connsiteX1" fmla="*/ 1280160 w 2968979"/>
              <a:gd name="connsiteY1" fmla="*/ 322920 h 322920"/>
              <a:gd name="connsiteX2" fmla="*/ 1813560 w 2968979"/>
              <a:gd name="connsiteY2" fmla="*/ 277200 h 322920"/>
              <a:gd name="connsiteX3" fmla="*/ 2225040 w 2968979"/>
              <a:gd name="connsiteY3" fmla="*/ 216240 h 322920"/>
              <a:gd name="connsiteX4" fmla="*/ 2606040 w 2968979"/>
              <a:gd name="connsiteY4" fmla="*/ 140040 h 322920"/>
              <a:gd name="connsiteX5" fmla="*/ 2941320 w 2968979"/>
              <a:gd name="connsiteY5" fmla="*/ 18120 h 322920"/>
              <a:gd name="connsiteX6" fmla="*/ 2926080 w 2968979"/>
              <a:gd name="connsiteY6" fmla="*/ 2880 h 32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8979" h="322920">
                <a:moveTo>
                  <a:pt x="0" y="322920"/>
                </a:moveTo>
                <a:lnTo>
                  <a:pt x="1280160" y="322920"/>
                </a:lnTo>
                <a:cubicBezTo>
                  <a:pt x="1582420" y="315300"/>
                  <a:pt x="1656080" y="294980"/>
                  <a:pt x="1813560" y="277200"/>
                </a:cubicBezTo>
                <a:cubicBezTo>
                  <a:pt x="1971040" y="259420"/>
                  <a:pt x="2092960" y="239100"/>
                  <a:pt x="2225040" y="216240"/>
                </a:cubicBezTo>
                <a:cubicBezTo>
                  <a:pt x="2357120" y="193380"/>
                  <a:pt x="2486660" y="173060"/>
                  <a:pt x="2606040" y="140040"/>
                </a:cubicBezTo>
                <a:cubicBezTo>
                  <a:pt x="2725420" y="107020"/>
                  <a:pt x="2941320" y="18120"/>
                  <a:pt x="2941320" y="18120"/>
                </a:cubicBezTo>
                <a:cubicBezTo>
                  <a:pt x="2994660" y="-4740"/>
                  <a:pt x="2960370" y="-930"/>
                  <a:pt x="2926080" y="288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C004D69B-0A3B-4710-BEF7-D9895A159E44}"/>
              </a:ext>
            </a:extLst>
          </p:cNvPr>
          <p:cNvSpPr/>
          <p:nvPr/>
        </p:nvSpPr>
        <p:spPr>
          <a:xfrm>
            <a:off x="1554480" y="5349240"/>
            <a:ext cx="624840" cy="121920"/>
          </a:xfrm>
          <a:custGeom>
            <a:avLst/>
            <a:gdLst>
              <a:gd name="connsiteX0" fmla="*/ 0 w 624840"/>
              <a:gd name="connsiteY0" fmla="*/ 0 h 121920"/>
              <a:gd name="connsiteX1" fmla="*/ 182880 w 624840"/>
              <a:gd name="connsiteY1" fmla="*/ 76200 h 121920"/>
              <a:gd name="connsiteX2" fmla="*/ 365760 w 624840"/>
              <a:gd name="connsiteY2" fmla="*/ 91440 h 121920"/>
              <a:gd name="connsiteX3" fmla="*/ 518160 w 624840"/>
              <a:gd name="connsiteY3" fmla="*/ 106680 h 121920"/>
              <a:gd name="connsiteX4" fmla="*/ 624840 w 624840"/>
              <a:gd name="connsiteY4" fmla="*/ 121920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840" h="121920">
                <a:moveTo>
                  <a:pt x="0" y="0"/>
                </a:moveTo>
                <a:cubicBezTo>
                  <a:pt x="60960" y="30480"/>
                  <a:pt x="121920" y="60960"/>
                  <a:pt x="182880" y="76200"/>
                </a:cubicBezTo>
                <a:cubicBezTo>
                  <a:pt x="243840" y="91440"/>
                  <a:pt x="365760" y="91440"/>
                  <a:pt x="365760" y="91440"/>
                </a:cubicBezTo>
                <a:lnTo>
                  <a:pt x="518160" y="106680"/>
                </a:lnTo>
                <a:cubicBezTo>
                  <a:pt x="561340" y="111760"/>
                  <a:pt x="593090" y="116840"/>
                  <a:pt x="624840" y="12192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425CA936-D10F-4EA6-BAF5-B2513B2EADEF}"/>
              </a:ext>
            </a:extLst>
          </p:cNvPr>
          <p:cNvGrpSpPr/>
          <p:nvPr/>
        </p:nvGrpSpPr>
        <p:grpSpPr>
          <a:xfrm>
            <a:off x="3332608" y="5625236"/>
            <a:ext cx="445447" cy="443596"/>
            <a:chOff x="7593632" y="4725144"/>
            <a:chExt cx="650776" cy="648072"/>
          </a:xfrm>
        </p:grpSpPr>
        <p:sp>
          <p:nvSpPr>
            <p:cNvPr id="7" name="楕円 6">
              <a:extLst>
                <a:ext uri="{FF2B5EF4-FFF2-40B4-BE49-F238E27FC236}">
                  <a16:creationId xmlns:a16="http://schemas.microsoft.com/office/drawing/2014/main" id="{59B5DC52-612E-4FB6-B597-08B2A5BD674E}"/>
                </a:ext>
              </a:extLst>
            </p:cNvPr>
            <p:cNvSpPr/>
            <p:nvPr/>
          </p:nvSpPr>
          <p:spPr>
            <a:xfrm>
              <a:off x="7649294" y="4782294"/>
              <a:ext cx="537964" cy="537964"/>
            </a:xfrm>
            <a:prstGeom prst="ellipse">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円弧 8">
              <a:extLst>
                <a:ext uri="{FF2B5EF4-FFF2-40B4-BE49-F238E27FC236}">
                  <a16:creationId xmlns:a16="http://schemas.microsoft.com/office/drawing/2014/main" id="{9BF4F0E4-0415-4F54-9DE3-3AA5335BFC8C}"/>
                </a:ext>
              </a:extLst>
            </p:cNvPr>
            <p:cNvSpPr/>
            <p:nvPr/>
          </p:nvSpPr>
          <p:spPr>
            <a:xfrm>
              <a:off x="7596336"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円弧 9">
              <a:extLst>
                <a:ext uri="{FF2B5EF4-FFF2-40B4-BE49-F238E27FC236}">
                  <a16:creationId xmlns:a16="http://schemas.microsoft.com/office/drawing/2014/main" id="{D4429362-0263-4E01-99E0-FA614A6E40FD}"/>
                </a:ext>
              </a:extLst>
            </p:cNvPr>
            <p:cNvSpPr/>
            <p:nvPr/>
          </p:nvSpPr>
          <p:spPr>
            <a:xfrm rot="10800000">
              <a:off x="7593632"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EEA76C93-885A-4B14-838B-63B45000886A}"/>
              </a:ext>
            </a:extLst>
          </p:cNvPr>
          <p:cNvGrpSpPr/>
          <p:nvPr/>
        </p:nvGrpSpPr>
        <p:grpSpPr>
          <a:xfrm>
            <a:off x="2936680" y="4377016"/>
            <a:ext cx="442800" cy="442800"/>
            <a:chOff x="7593632" y="4725144"/>
            <a:chExt cx="650776" cy="648072"/>
          </a:xfrm>
        </p:grpSpPr>
        <p:sp>
          <p:nvSpPr>
            <p:cNvPr id="25" name="楕円 24">
              <a:extLst>
                <a:ext uri="{FF2B5EF4-FFF2-40B4-BE49-F238E27FC236}">
                  <a16:creationId xmlns:a16="http://schemas.microsoft.com/office/drawing/2014/main" id="{D1245A29-6DC0-4053-B522-E2BCBB898065}"/>
                </a:ext>
              </a:extLst>
            </p:cNvPr>
            <p:cNvSpPr/>
            <p:nvPr/>
          </p:nvSpPr>
          <p:spPr>
            <a:xfrm>
              <a:off x="7649294" y="4782294"/>
              <a:ext cx="537964" cy="537964"/>
            </a:xfrm>
            <a:prstGeom prst="ellipse">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42BDA681-4BEE-4694-867C-0F5A67B0494B}"/>
                </a:ext>
              </a:extLst>
            </p:cNvPr>
            <p:cNvSpPr/>
            <p:nvPr/>
          </p:nvSpPr>
          <p:spPr>
            <a:xfrm>
              <a:off x="7596336"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a:extLst>
                <a:ext uri="{FF2B5EF4-FFF2-40B4-BE49-F238E27FC236}">
                  <a16:creationId xmlns:a16="http://schemas.microsoft.com/office/drawing/2014/main" id="{AF0A0514-EB94-401E-BB71-363F1B747C1C}"/>
                </a:ext>
              </a:extLst>
            </p:cNvPr>
            <p:cNvSpPr/>
            <p:nvPr/>
          </p:nvSpPr>
          <p:spPr>
            <a:xfrm rot="10800000">
              <a:off x="7593632"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BB3D18C9-4336-47E8-A76E-EFD74777E374}"/>
              </a:ext>
            </a:extLst>
          </p:cNvPr>
          <p:cNvGrpSpPr/>
          <p:nvPr/>
        </p:nvGrpSpPr>
        <p:grpSpPr>
          <a:xfrm>
            <a:off x="2235772" y="5230132"/>
            <a:ext cx="442800" cy="442800"/>
            <a:chOff x="7593632" y="4725144"/>
            <a:chExt cx="650776" cy="648072"/>
          </a:xfrm>
        </p:grpSpPr>
        <p:sp>
          <p:nvSpPr>
            <p:cNvPr id="29" name="楕円 28">
              <a:extLst>
                <a:ext uri="{FF2B5EF4-FFF2-40B4-BE49-F238E27FC236}">
                  <a16:creationId xmlns:a16="http://schemas.microsoft.com/office/drawing/2014/main" id="{79A70BF4-62C7-43E4-89C0-C28B1A1BC545}"/>
                </a:ext>
              </a:extLst>
            </p:cNvPr>
            <p:cNvSpPr/>
            <p:nvPr/>
          </p:nvSpPr>
          <p:spPr>
            <a:xfrm>
              <a:off x="7649294" y="4782294"/>
              <a:ext cx="537964" cy="537964"/>
            </a:xfrm>
            <a:prstGeom prst="ellipse">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弧 29">
              <a:extLst>
                <a:ext uri="{FF2B5EF4-FFF2-40B4-BE49-F238E27FC236}">
                  <a16:creationId xmlns:a16="http://schemas.microsoft.com/office/drawing/2014/main" id="{C174FE2C-C119-4872-BEDD-E6206626648D}"/>
                </a:ext>
              </a:extLst>
            </p:cNvPr>
            <p:cNvSpPr/>
            <p:nvPr/>
          </p:nvSpPr>
          <p:spPr>
            <a:xfrm>
              <a:off x="7596336"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円弧 30">
              <a:extLst>
                <a:ext uri="{FF2B5EF4-FFF2-40B4-BE49-F238E27FC236}">
                  <a16:creationId xmlns:a16="http://schemas.microsoft.com/office/drawing/2014/main" id="{470A246A-5A80-4F45-8248-7516D3271260}"/>
                </a:ext>
              </a:extLst>
            </p:cNvPr>
            <p:cNvSpPr/>
            <p:nvPr/>
          </p:nvSpPr>
          <p:spPr>
            <a:xfrm rot="10800000">
              <a:off x="7593632"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3B9A9C93-734B-4818-A054-BA1DCEBFB2FB}"/>
              </a:ext>
            </a:extLst>
          </p:cNvPr>
          <p:cNvGrpSpPr/>
          <p:nvPr/>
        </p:nvGrpSpPr>
        <p:grpSpPr>
          <a:xfrm>
            <a:off x="1097232" y="5041590"/>
            <a:ext cx="442800" cy="442800"/>
            <a:chOff x="7593632" y="4725144"/>
            <a:chExt cx="650776" cy="648072"/>
          </a:xfrm>
        </p:grpSpPr>
        <p:sp>
          <p:nvSpPr>
            <p:cNvPr id="33" name="楕円 32">
              <a:extLst>
                <a:ext uri="{FF2B5EF4-FFF2-40B4-BE49-F238E27FC236}">
                  <a16:creationId xmlns:a16="http://schemas.microsoft.com/office/drawing/2014/main" id="{90949649-268D-464D-A660-FC53208C15A8}"/>
                </a:ext>
              </a:extLst>
            </p:cNvPr>
            <p:cNvSpPr/>
            <p:nvPr/>
          </p:nvSpPr>
          <p:spPr>
            <a:xfrm>
              <a:off x="7649294" y="4782294"/>
              <a:ext cx="537964" cy="537964"/>
            </a:xfrm>
            <a:prstGeom prst="ellipse">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弧 33">
              <a:extLst>
                <a:ext uri="{FF2B5EF4-FFF2-40B4-BE49-F238E27FC236}">
                  <a16:creationId xmlns:a16="http://schemas.microsoft.com/office/drawing/2014/main" id="{6ACCC595-9F98-4F39-86A5-BCBCD7D4E715}"/>
                </a:ext>
              </a:extLst>
            </p:cNvPr>
            <p:cNvSpPr/>
            <p:nvPr/>
          </p:nvSpPr>
          <p:spPr>
            <a:xfrm>
              <a:off x="7596336"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円弧 34">
              <a:extLst>
                <a:ext uri="{FF2B5EF4-FFF2-40B4-BE49-F238E27FC236}">
                  <a16:creationId xmlns:a16="http://schemas.microsoft.com/office/drawing/2014/main" id="{DCA3CD30-6C8B-4446-A2B9-04CD1A0354B3}"/>
                </a:ext>
              </a:extLst>
            </p:cNvPr>
            <p:cNvSpPr/>
            <p:nvPr/>
          </p:nvSpPr>
          <p:spPr>
            <a:xfrm rot="10800000">
              <a:off x="7593632"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66AE8F69-F34C-4F4B-8C74-FA04C3E0A0CB}"/>
              </a:ext>
            </a:extLst>
          </p:cNvPr>
          <p:cNvGrpSpPr/>
          <p:nvPr/>
        </p:nvGrpSpPr>
        <p:grpSpPr>
          <a:xfrm>
            <a:off x="1776180" y="4272490"/>
            <a:ext cx="442800" cy="442800"/>
            <a:chOff x="7593632" y="4725144"/>
            <a:chExt cx="650776" cy="648072"/>
          </a:xfrm>
        </p:grpSpPr>
        <p:sp>
          <p:nvSpPr>
            <p:cNvPr id="37" name="楕円 36">
              <a:extLst>
                <a:ext uri="{FF2B5EF4-FFF2-40B4-BE49-F238E27FC236}">
                  <a16:creationId xmlns:a16="http://schemas.microsoft.com/office/drawing/2014/main" id="{487F4F45-02CC-41F9-A76D-6E8976597911}"/>
                </a:ext>
              </a:extLst>
            </p:cNvPr>
            <p:cNvSpPr/>
            <p:nvPr/>
          </p:nvSpPr>
          <p:spPr>
            <a:xfrm>
              <a:off x="7649294" y="4782294"/>
              <a:ext cx="537964" cy="537964"/>
            </a:xfrm>
            <a:prstGeom prst="ellipse">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弧 37">
              <a:extLst>
                <a:ext uri="{FF2B5EF4-FFF2-40B4-BE49-F238E27FC236}">
                  <a16:creationId xmlns:a16="http://schemas.microsoft.com/office/drawing/2014/main" id="{75099ED5-5CDE-4335-8295-001F642F5A57}"/>
                </a:ext>
              </a:extLst>
            </p:cNvPr>
            <p:cNvSpPr/>
            <p:nvPr/>
          </p:nvSpPr>
          <p:spPr>
            <a:xfrm>
              <a:off x="7596336"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円弧 38">
              <a:extLst>
                <a:ext uri="{FF2B5EF4-FFF2-40B4-BE49-F238E27FC236}">
                  <a16:creationId xmlns:a16="http://schemas.microsoft.com/office/drawing/2014/main" id="{3B22D3A5-A1DB-42C5-9AE3-DFE9A3E3F346}"/>
                </a:ext>
              </a:extLst>
            </p:cNvPr>
            <p:cNvSpPr/>
            <p:nvPr/>
          </p:nvSpPr>
          <p:spPr>
            <a:xfrm rot="10800000">
              <a:off x="7593632"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0" name="フリーフォーム: 図形 39">
            <a:extLst>
              <a:ext uri="{FF2B5EF4-FFF2-40B4-BE49-F238E27FC236}">
                <a16:creationId xmlns:a16="http://schemas.microsoft.com/office/drawing/2014/main" id="{61714531-A8D2-4245-B0FC-3D9A6BA97DCF}"/>
              </a:ext>
            </a:extLst>
          </p:cNvPr>
          <p:cNvSpPr/>
          <p:nvPr/>
        </p:nvSpPr>
        <p:spPr>
          <a:xfrm>
            <a:off x="3424747" y="4691006"/>
            <a:ext cx="649330" cy="1036320"/>
          </a:xfrm>
          <a:custGeom>
            <a:avLst/>
            <a:gdLst>
              <a:gd name="connsiteX0" fmla="*/ 320040 w 649330"/>
              <a:gd name="connsiteY0" fmla="*/ 1036320 h 1036320"/>
              <a:gd name="connsiteX1" fmla="*/ 640080 w 649330"/>
              <a:gd name="connsiteY1" fmla="*/ 533400 h 1036320"/>
              <a:gd name="connsiteX2" fmla="*/ 0 w 649330"/>
              <a:gd name="connsiteY2" fmla="*/ 0 h 1036320"/>
            </a:gdLst>
            <a:ahLst/>
            <a:cxnLst>
              <a:cxn ang="0">
                <a:pos x="connsiteX0" y="connsiteY0"/>
              </a:cxn>
              <a:cxn ang="0">
                <a:pos x="connsiteX1" y="connsiteY1"/>
              </a:cxn>
              <a:cxn ang="0">
                <a:pos x="connsiteX2" y="connsiteY2"/>
              </a:cxn>
            </a:cxnLst>
            <a:rect l="l" t="t" r="r" b="b"/>
            <a:pathLst>
              <a:path w="649330" h="1036320">
                <a:moveTo>
                  <a:pt x="320040" y="1036320"/>
                </a:moveTo>
                <a:cubicBezTo>
                  <a:pt x="506730" y="871220"/>
                  <a:pt x="693420" y="706120"/>
                  <a:pt x="640080" y="533400"/>
                </a:cubicBezTo>
                <a:cubicBezTo>
                  <a:pt x="586740" y="360680"/>
                  <a:pt x="293370" y="180340"/>
                  <a:pt x="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64767877-0F91-48C2-859E-E508FF1B3A82}"/>
              </a:ext>
            </a:extLst>
          </p:cNvPr>
          <p:cNvSpPr/>
          <p:nvPr/>
        </p:nvSpPr>
        <p:spPr>
          <a:xfrm>
            <a:off x="973707" y="4588680"/>
            <a:ext cx="717973" cy="609600"/>
          </a:xfrm>
          <a:custGeom>
            <a:avLst/>
            <a:gdLst>
              <a:gd name="connsiteX0" fmla="*/ 717973 w 717973"/>
              <a:gd name="connsiteY0" fmla="*/ 0 h 609600"/>
              <a:gd name="connsiteX1" fmla="*/ 47413 w 717973"/>
              <a:gd name="connsiteY1" fmla="*/ 320040 h 609600"/>
              <a:gd name="connsiteX2" fmla="*/ 108373 w 717973"/>
              <a:gd name="connsiteY2" fmla="*/ 609600 h 609600"/>
            </a:gdLst>
            <a:ahLst/>
            <a:cxnLst>
              <a:cxn ang="0">
                <a:pos x="connsiteX0" y="connsiteY0"/>
              </a:cxn>
              <a:cxn ang="0">
                <a:pos x="connsiteX1" y="connsiteY1"/>
              </a:cxn>
              <a:cxn ang="0">
                <a:pos x="connsiteX2" y="connsiteY2"/>
              </a:cxn>
            </a:cxnLst>
            <a:rect l="l" t="t" r="r" b="b"/>
            <a:pathLst>
              <a:path w="717973" h="609600">
                <a:moveTo>
                  <a:pt x="717973" y="0"/>
                </a:moveTo>
                <a:cubicBezTo>
                  <a:pt x="433493" y="109220"/>
                  <a:pt x="149013" y="218440"/>
                  <a:pt x="47413" y="320040"/>
                </a:cubicBezTo>
                <a:cubicBezTo>
                  <a:pt x="-54187" y="421640"/>
                  <a:pt x="27093" y="515620"/>
                  <a:pt x="108373" y="60960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D28CF235-C944-4209-9D7B-08464FB97F7D}"/>
              </a:ext>
            </a:extLst>
          </p:cNvPr>
          <p:cNvSpPr/>
          <p:nvPr/>
        </p:nvSpPr>
        <p:spPr>
          <a:xfrm>
            <a:off x="2727960" y="4008120"/>
            <a:ext cx="4434840" cy="1478280"/>
          </a:xfrm>
          <a:custGeom>
            <a:avLst/>
            <a:gdLst>
              <a:gd name="connsiteX0" fmla="*/ 0 w 4434840"/>
              <a:gd name="connsiteY0" fmla="*/ 1478280 h 1478280"/>
              <a:gd name="connsiteX1" fmla="*/ 2331720 w 4434840"/>
              <a:gd name="connsiteY1" fmla="*/ 1143000 h 1478280"/>
              <a:gd name="connsiteX2" fmla="*/ 3657600 w 4434840"/>
              <a:gd name="connsiteY2" fmla="*/ 640080 h 1478280"/>
              <a:gd name="connsiteX3" fmla="*/ 4434840 w 4434840"/>
              <a:gd name="connsiteY3" fmla="*/ 0 h 1478280"/>
            </a:gdLst>
            <a:ahLst/>
            <a:cxnLst>
              <a:cxn ang="0">
                <a:pos x="connsiteX0" y="connsiteY0"/>
              </a:cxn>
              <a:cxn ang="0">
                <a:pos x="connsiteX1" y="connsiteY1"/>
              </a:cxn>
              <a:cxn ang="0">
                <a:pos x="connsiteX2" y="connsiteY2"/>
              </a:cxn>
              <a:cxn ang="0">
                <a:pos x="connsiteX3" y="connsiteY3"/>
              </a:cxn>
            </a:cxnLst>
            <a:rect l="l" t="t" r="r" b="b"/>
            <a:pathLst>
              <a:path w="4434840" h="1478280">
                <a:moveTo>
                  <a:pt x="0" y="1478280"/>
                </a:moveTo>
                <a:cubicBezTo>
                  <a:pt x="861060" y="1380490"/>
                  <a:pt x="1722120" y="1282700"/>
                  <a:pt x="2331720" y="1143000"/>
                </a:cubicBezTo>
                <a:cubicBezTo>
                  <a:pt x="2941320" y="1003300"/>
                  <a:pt x="3307080" y="830580"/>
                  <a:pt x="3657600" y="640080"/>
                </a:cubicBezTo>
                <a:cubicBezTo>
                  <a:pt x="4008120" y="449580"/>
                  <a:pt x="4221480" y="224790"/>
                  <a:pt x="443484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BAD2F976-C3D1-456F-A27E-EE6F3276E6D8}"/>
              </a:ext>
            </a:extLst>
          </p:cNvPr>
          <p:cNvSpPr/>
          <p:nvPr/>
        </p:nvSpPr>
        <p:spPr>
          <a:xfrm>
            <a:off x="2270760" y="4511040"/>
            <a:ext cx="594360" cy="60960"/>
          </a:xfrm>
          <a:custGeom>
            <a:avLst/>
            <a:gdLst>
              <a:gd name="connsiteX0" fmla="*/ 594360 w 594360"/>
              <a:gd name="connsiteY0" fmla="*/ 60960 h 60960"/>
              <a:gd name="connsiteX1" fmla="*/ 320040 w 594360"/>
              <a:gd name="connsiteY1" fmla="*/ 15240 h 60960"/>
              <a:gd name="connsiteX2" fmla="*/ 0 w 594360"/>
              <a:gd name="connsiteY2" fmla="*/ 0 h 60960"/>
            </a:gdLst>
            <a:ahLst/>
            <a:cxnLst>
              <a:cxn ang="0">
                <a:pos x="connsiteX0" y="connsiteY0"/>
              </a:cxn>
              <a:cxn ang="0">
                <a:pos x="connsiteX1" y="connsiteY1"/>
              </a:cxn>
              <a:cxn ang="0">
                <a:pos x="connsiteX2" y="connsiteY2"/>
              </a:cxn>
            </a:cxnLst>
            <a:rect l="l" t="t" r="r" b="b"/>
            <a:pathLst>
              <a:path w="594360" h="60960">
                <a:moveTo>
                  <a:pt x="594360" y="60960"/>
                </a:moveTo>
                <a:cubicBezTo>
                  <a:pt x="506730" y="43180"/>
                  <a:pt x="419100" y="25400"/>
                  <a:pt x="320040" y="15240"/>
                </a:cubicBezTo>
                <a:cubicBezTo>
                  <a:pt x="220980" y="5080"/>
                  <a:pt x="110490" y="2540"/>
                  <a:pt x="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F382CDDA-AA4B-48AE-AD65-CC56F23D7915}"/>
              </a:ext>
            </a:extLst>
          </p:cNvPr>
          <p:cNvGrpSpPr/>
          <p:nvPr/>
        </p:nvGrpSpPr>
        <p:grpSpPr>
          <a:xfrm>
            <a:off x="6917322" y="3429000"/>
            <a:ext cx="720000" cy="720000"/>
            <a:chOff x="7593632" y="4725144"/>
            <a:chExt cx="650776" cy="648072"/>
          </a:xfrm>
        </p:grpSpPr>
        <p:sp>
          <p:nvSpPr>
            <p:cNvPr id="45" name="楕円 44">
              <a:extLst>
                <a:ext uri="{FF2B5EF4-FFF2-40B4-BE49-F238E27FC236}">
                  <a16:creationId xmlns:a16="http://schemas.microsoft.com/office/drawing/2014/main" id="{D28FA1D9-7B30-46CC-9EBE-9C5158F02DEF}"/>
                </a:ext>
              </a:extLst>
            </p:cNvPr>
            <p:cNvSpPr/>
            <p:nvPr/>
          </p:nvSpPr>
          <p:spPr>
            <a:xfrm>
              <a:off x="7649294" y="4782294"/>
              <a:ext cx="537964" cy="537964"/>
            </a:xfrm>
            <a:prstGeom prst="ellipse">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円弧 45">
              <a:extLst>
                <a:ext uri="{FF2B5EF4-FFF2-40B4-BE49-F238E27FC236}">
                  <a16:creationId xmlns:a16="http://schemas.microsoft.com/office/drawing/2014/main" id="{F211D230-3DF4-4C48-A7DC-1A402700ABE2}"/>
                </a:ext>
              </a:extLst>
            </p:cNvPr>
            <p:cNvSpPr/>
            <p:nvPr/>
          </p:nvSpPr>
          <p:spPr>
            <a:xfrm>
              <a:off x="7596336"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円弧 46">
              <a:extLst>
                <a:ext uri="{FF2B5EF4-FFF2-40B4-BE49-F238E27FC236}">
                  <a16:creationId xmlns:a16="http://schemas.microsoft.com/office/drawing/2014/main" id="{45AC7950-16FA-4CC8-B66B-4CB11F317889}"/>
                </a:ext>
              </a:extLst>
            </p:cNvPr>
            <p:cNvSpPr/>
            <p:nvPr/>
          </p:nvSpPr>
          <p:spPr>
            <a:xfrm rot="10800000">
              <a:off x="7593632"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4" name="フリーフォーム: 図形 63">
            <a:extLst>
              <a:ext uri="{FF2B5EF4-FFF2-40B4-BE49-F238E27FC236}">
                <a16:creationId xmlns:a16="http://schemas.microsoft.com/office/drawing/2014/main" id="{F57522B0-32D6-46A9-B33A-826CFABF67BD}"/>
              </a:ext>
            </a:extLst>
          </p:cNvPr>
          <p:cNvSpPr/>
          <p:nvPr/>
        </p:nvSpPr>
        <p:spPr>
          <a:xfrm>
            <a:off x="6266123" y="2407920"/>
            <a:ext cx="1186197" cy="1097280"/>
          </a:xfrm>
          <a:custGeom>
            <a:avLst/>
            <a:gdLst>
              <a:gd name="connsiteX0" fmla="*/ 1127760 w 1186197"/>
              <a:gd name="connsiteY0" fmla="*/ 1097280 h 1097280"/>
              <a:gd name="connsiteX1" fmla="*/ 1158240 w 1186197"/>
              <a:gd name="connsiteY1" fmla="*/ 914400 h 1097280"/>
              <a:gd name="connsiteX2" fmla="*/ 777240 w 1186197"/>
              <a:gd name="connsiteY2" fmla="*/ 396240 h 1097280"/>
              <a:gd name="connsiteX3" fmla="*/ 0 w 1186197"/>
              <a:gd name="connsiteY3" fmla="*/ 0 h 1097280"/>
            </a:gdLst>
            <a:ahLst/>
            <a:cxnLst>
              <a:cxn ang="0">
                <a:pos x="connsiteX0" y="connsiteY0"/>
              </a:cxn>
              <a:cxn ang="0">
                <a:pos x="connsiteX1" y="connsiteY1"/>
              </a:cxn>
              <a:cxn ang="0">
                <a:pos x="connsiteX2" y="connsiteY2"/>
              </a:cxn>
              <a:cxn ang="0">
                <a:pos x="connsiteX3" y="connsiteY3"/>
              </a:cxn>
            </a:cxnLst>
            <a:rect l="l" t="t" r="r" b="b"/>
            <a:pathLst>
              <a:path w="1186197" h="1097280">
                <a:moveTo>
                  <a:pt x="1127760" y="1097280"/>
                </a:moveTo>
                <a:cubicBezTo>
                  <a:pt x="1172210" y="1064260"/>
                  <a:pt x="1216660" y="1031240"/>
                  <a:pt x="1158240" y="914400"/>
                </a:cubicBezTo>
                <a:cubicBezTo>
                  <a:pt x="1099820" y="797560"/>
                  <a:pt x="970280" y="548640"/>
                  <a:pt x="777240" y="396240"/>
                </a:cubicBezTo>
                <a:cubicBezTo>
                  <a:pt x="584200" y="243840"/>
                  <a:pt x="292100" y="121920"/>
                  <a:pt x="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図形 64">
            <a:extLst>
              <a:ext uri="{FF2B5EF4-FFF2-40B4-BE49-F238E27FC236}">
                <a16:creationId xmlns:a16="http://schemas.microsoft.com/office/drawing/2014/main" id="{DFA883D3-22A4-4D2B-9F02-C8D1D94DB5AB}"/>
              </a:ext>
            </a:extLst>
          </p:cNvPr>
          <p:cNvSpPr/>
          <p:nvPr/>
        </p:nvSpPr>
        <p:spPr>
          <a:xfrm>
            <a:off x="4282440" y="2287045"/>
            <a:ext cx="1447800" cy="277859"/>
          </a:xfrm>
          <a:custGeom>
            <a:avLst/>
            <a:gdLst>
              <a:gd name="connsiteX0" fmla="*/ 1447800 w 1447800"/>
              <a:gd name="connsiteY0" fmla="*/ 49259 h 277859"/>
              <a:gd name="connsiteX1" fmla="*/ 944880 w 1447800"/>
              <a:gd name="connsiteY1" fmla="*/ 3539 h 277859"/>
              <a:gd name="connsiteX2" fmla="*/ 624840 w 1447800"/>
              <a:gd name="connsiteY2" fmla="*/ 34019 h 277859"/>
              <a:gd name="connsiteX3" fmla="*/ 0 w 1447800"/>
              <a:gd name="connsiteY3" fmla="*/ 277859 h 277859"/>
            </a:gdLst>
            <a:ahLst/>
            <a:cxnLst>
              <a:cxn ang="0">
                <a:pos x="connsiteX0" y="connsiteY0"/>
              </a:cxn>
              <a:cxn ang="0">
                <a:pos x="connsiteX1" y="connsiteY1"/>
              </a:cxn>
              <a:cxn ang="0">
                <a:pos x="connsiteX2" y="connsiteY2"/>
              </a:cxn>
              <a:cxn ang="0">
                <a:pos x="connsiteX3" y="connsiteY3"/>
              </a:cxn>
            </a:cxnLst>
            <a:rect l="l" t="t" r="r" b="b"/>
            <a:pathLst>
              <a:path w="1447800" h="277859">
                <a:moveTo>
                  <a:pt x="1447800" y="49259"/>
                </a:moveTo>
                <a:cubicBezTo>
                  <a:pt x="1264920" y="27669"/>
                  <a:pt x="1082040" y="6079"/>
                  <a:pt x="944880" y="3539"/>
                </a:cubicBezTo>
                <a:cubicBezTo>
                  <a:pt x="807720" y="999"/>
                  <a:pt x="782320" y="-11701"/>
                  <a:pt x="624840" y="34019"/>
                </a:cubicBezTo>
                <a:cubicBezTo>
                  <a:pt x="467360" y="79739"/>
                  <a:pt x="233680" y="178799"/>
                  <a:pt x="0" y="277859"/>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8117F541-FEEF-46DF-8466-E2E3DF3F1ACD}"/>
              </a:ext>
            </a:extLst>
          </p:cNvPr>
          <p:cNvSpPr/>
          <p:nvPr/>
        </p:nvSpPr>
        <p:spPr>
          <a:xfrm>
            <a:off x="3635896" y="2834640"/>
            <a:ext cx="1104900" cy="868680"/>
          </a:xfrm>
          <a:custGeom>
            <a:avLst/>
            <a:gdLst>
              <a:gd name="connsiteX0" fmla="*/ 175260 w 1104900"/>
              <a:gd name="connsiteY0" fmla="*/ 0 h 868680"/>
              <a:gd name="connsiteX1" fmla="*/ 22860 w 1104900"/>
              <a:gd name="connsiteY1" fmla="*/ 243840 h 868680"/>
              <a:gd name="connsiteX2" fmla="*/ 53340 w 1104900"/>
              <a:gd name="connsiteY2" fmla="*/ 502920 h 868680"/>
              <a:gd name="connsiteX3" fmla="*/ 510540 w 1104900"/>
              <a:gd name="connsiteY3" fmla="*/ 731520 h 868680"/>
              <a:gd name="connsiteX4" fmla="*/ 1104900 w 1104900"/>
              <a:gd name="connsiteY4" fmla="*/ 86868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868680">
                <a:moveTo>
                  <a:pt x="175260" y="0"/>
                </a:moveTo>
                <a:cubicBezTo>
                  <a:pt x="109220" y="80010"/>
                  <a:pt x="43180" y="160020"/>
                  <a:pt x="22860" y="243840"/>
                </a:cubicBezTo>
                <a:cubicBezTo>
                  <a:pt x="2540" y="327660"/>
                  <a:pt x="-27940" y="421640"/>
                  <a:pt x="53340" y="502920"/>
                </a:cubicBezTo>
                <a:cubicBezTo>
                  <a:pt x="134620" y="584200"/>
                  <a:pt x="335280" y="670560"/>
                  <a:pt x="510540" y="731520"/>
                </a:cubicBezTo>
                <a:cubicBezTo>
                  <a:pt x="685800" y="792480"/>
                  <a:pt x="895350" y="830580"/>
                  <a:pt x="1104900" y="86868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図形 67">
            <a:extLst>
              <a:ext uri="{FF2B5EF4-FFF2-40B4-BE49-F238E27FC236}">
                <a16:creationId xmlns:a16="http://schemas.microsoft.com/office/drawing/2014/main" id="{B25C6C9C-A6B3-42C8-AC77-E06122FBF85F}"/>
              </a:ext>
            </a:extLst>
          </p:cNvPr>
          <p:cNvSpPr/>
          <p:nvPr/>
        </p:nvSpPr>
        <p:spPr>
          <a:xfrm>
            <a:off x="5292080" y="2727960"/>
            <a:ext cx="2484120" cy="1005840"/>
          </a:xfrm>
          <a:custGeom>
            <a:avLst/>
            <a:gdLst>
              <a:gd name="connsiteX0" fmla="*/ 0 w 2484120"/>
              <a:gd name="connsiteY0" fmla="*/ 1005840 h 1005840"/>
              <a:gd name="connsiteX1" fmla="*/ 548640 w 2484120"/>
              <a:gd name="connsiteY1" fmla="*/ 960120 h 1005840"/>
              <a:gd name="connsiteX2" fmla="*/ 1264920 w 2484120"/>
              <a:gd name="connsiteY2" fmla="*/ 731520 h 1005840"/>
              <a:gd name="connsiteX3" fmla="*/ 2164080 w 2484120"/>
              <a:gd name="connsiteY3" fmla="*/ 304800 h 1005840"/>
              <a:gd name="connsiteX4" fmla="*/ 2484120 w 2484120"/>
              <a:gd name="connsiteY4" fmla="*/ 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120" h="1005840">
                <a:moveTo>
                  <a:pt x="0" y="1005840"/>
                </a:moveTo>
                <a:cubicBezTo>
                  <a:pt x="168910" y="1005840"/>
                  <a:pt x="337820" y="1005840"/>
                  <a:pt x="548640" y="960120"/>
                </a:cubicBezTo>
                <a:cubicBezTo>
                  <a:pt x="759460" y="914400"/>
                  <a:pt x="995680" y="840740"/>
                  <a:pt x="1264920" y="731520"/>
                </a:cubicBezTo>
                <a:cubicBezTo>
                  <a:pt x="1534160" y="622300"/>
                  <a:pt x="1960880" y="426720"/>
                  <a:pt x="2164080" y="304800"/>
                </a:cubicBezTo>
                <a:cubicBezTo>
                  <a:pt x="2367280" y="182880"/>
                  <a:pt x="2425700" y="91440"/>
                  <a:pt x="248412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図形 68">
            <a:extLst>
              <a:ext uri="{FF2B5EF4-FFF2-40B4-BE49-F238E27FC236}">
                <a16:creationId xmlns:a16="http://schemas.microsoft.com/office/drawing/2014/main" id="{059549CF-39A2-4AD4-9D62-F23C533EBAA7}"/>
              </a:ext>
            </a:extLst>
          </p:cNvPr>
          <p:cNvSpPr/>
          <p:nvPr/>
        </p:nvSpPr>
        <p:spPr>
          <a:xfrm>
            <a:off x="7989520" y="1828800"/>
            <a:ext cx="182880" cy="548640"/>
          </a:xfrm>
          <a:custGeom>
            <a:avLst/>
            <a:gdLst>
              <a:gd name="connsiteX0" fmla="*/ 0 w 182880"/>
              <a:gd name="connsiteY0" fmla="*/ 548640 h 548640"/>
              <a:gd name="connsiteX1" fmla="*/ 121920 w 182880"/>
              <a:gd name="connsiteY1" fmla="*/ 381000 h 548640"/>
              <a:gd name="connsiteX2" fmla="*/ 182880 w 182880"/>
              <a:gd name="connsiteY2" fmla="*/ 0 h 548640"/>
            </a:gdLst>
            <a:ahLst/>
            <a:cxnLst>
              <a:cxn ang="0">
                <a:pos x="connsiteX0" y="connsiteY0"/>
              </a:cxn>
              <a:cxn ang="0">
                <a:pos x="connsiteX1" y="connsiteY1"/>
              </a:cxn>
              <a:cxn ang="0">
                <a:pos x="connsiteX2" y="connsiteY2"/>
              </a:cxn>
            </a:cxnLst>
            <a:rect l="l" t="t" r="r" b="b"/>
            <a:pathLst>
              <a:path w="182880" h="548640">
                <a:moveTo>
                  <a:pt x="0" y="548640"/>
                </a:moveTo>
                <a:cubicBezTo>
                  <a:pt x="45720" y="510540"/>
                  <a:pt x="91440" y="472440"/>
                  <a:pt x="121920" y="381000"/>
                </a:cubicBezTo>
                <a:cubicBezTo>
                  <a:pt x="152400" y="289560"/>
                  <a:pt x="167640" y="144780"/>
                  <a:pt x="18288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656EC1F5-8878-49F9-9C50-278B66DBB983}"/>
              </a:ext>
            </a:extLst>
          </p:cNvPr>
          <p:cNvGrpSpPr/>
          <p:nvPr/>
        </p:nvGrpSpPr>
        <p:grpSpPr>
          <a:xfrm>
            <a:off x="7565588" y="2251152"/>
            <a:ext cx="720000" cy="720000"/>
            <a:chOff x="7593632" y="4725144"/>
            <a:chExt cx="650776" cy="648072"/>
          </a:xfrm>
        </p:grpSpPr>
        <p:sp>
          <p:nvSpPr>
            <p:cNvPr id="49" name="楕円 48">
              <a:extLst>
                <a:ext uri="{FF2B5EF4-FFF2-40B4-BE49-F238E27FC236}">
                  <a16:creationId xmlns:a16="http://schemas.microsoft.com/office/drawing/2014/main" id="{1A7FBA7A-B61E-4F2D-9492-DC2A5BAD4E40}"/>
                </a:ext>
              </a:extLst>
            </p:cNvPr>
            <p:cNvSpPr/>
            <p:nvPr/>
          </p:nvSpPr>
          <p:spPr>
            <a:xfrm>
              <a:off x="7649294" y="4782294"/>
              <a:ext cx="537964" cy="537964"/>
            </a:xfrm>
            <a:prstGeom prst="ellipse">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弧 49">
              <a:extLst>
                <a:ext uri="{FF2B5EF4-FFF2-40B4-BE49-F238E27FC236}">
                  <a16:creationId xmlns:a16="http://schemas.microsoft.com/office/drawing/2014/main" id="{4955AF0F-2D1B-4379-B35E-922D25BDB630}"/>
                </a:ext>
              </a:extLst>
            </p:cNvPr>
            <p:cNvSpPr/>
            <p:nvPr/>
          </p:nvSpPr>
          <p:spPr>
            <a:xfrm>
              <a:off x="7596336"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円弧 50">
              <a:extLst>
                <a:ext uri="{FF2B5EF4-FFF2-40B4-BE49-F238E27FC236}">
                  <a16:creationId xmlns:a16="http://schemas.microsoft.com/office/drawing/2014/main" id="{81D326FA-3FD4-46E1-9357-12B1ACD36E28}"/>
                </a:ext>
              </a:extLst>
            </p:cNvPr>
            <p:cNvSpPr/>
            <p:nvPr/>
          </p:nvSpPr>
          <p:spPr>
            <a:xfrm rot="10800000">
              <a:off x="7593632"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0" name="テキスト ボックス 69">
            <a:extLst>
              <a:ext uri="{FF2B5EF4-FFF2-40B4-BE49-F238E27FC236}">
                <a16:creationId xmlns:a16="http://schemas.microsoft.com/office/drawing/2014/main" id="{37DBB115-8DC8-4FA9-9A04-64CB229A460A}"/>
              </a:ext>
            </a:extLst>
          </p:cNvPr>
          <p:cNvSpPr txBox="1"/>
          <p:nvPr/>
        </p:nvSpPr>
        <p:spPr>
          <a:xfrm>
            <a:off x="3741197" y="5856508"/>
            <a:ext cx="902811" cy="523220"/>
          </a:xfrm>
          <a:prstGeom prst="rect">
            <a:avLst/>
          </a:prstGeom>
          <a:noFill/>
        </p:spPr>
        <p:txBody>
          <a:bodyPr wrap="none" rtlCol="0">
            <a:spAutoFit/>
          </a:bodyPr>
          <a:lstStyle/>
          <a:p>
            <a:r>
              <a:rPr lang="ja-JP" altLang="en-US" sz="2800" dirty="0">
                <a:latin typeface="BIZ UDPゴシック" panose="020B0400000000000000" pitchFamily="50" charset="-128"/>
                <a:ea typeface="BIZ UDPゴシック" panose="020B0400000000000000" pitchFamily="50" charset="-128"/>
              </a:rPr>
              <a:t>発意</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71" name="テキスト ボックス 70">
            <a:extLst>
              <a:ext uri="{FF2B5EF4-FFF2-40B4-BE49-F238E27FC236}">
                <a16:creationId xmlns:a16="http://schemas.microsoft.com/office/drawing/2014/main" id="{4575999F-84B0-4DCB-9C6E-2BD16F4F5398}"/>
              </a:ext>
            </a:extLst>
          </p:cNvPr>
          <p:cNvSpPr txBox="1"/>
          <p:nvPr/>
        </p:nvSpPr>
        <p:spPr>
          <a:xfrm>
            <a:off x="35496" y="5517232"/>
            <a:ext cx="1800493" cy="523220"/>
          </a:xfrm>
          <a:prstGeom prst="rect">
            <a:avLst/>
          </a:prstGeom>
          <a:noFill/>
        </p:spPr>
        <p:txBody>
          <a:bodyPr wrap="none" rtlCol="0">
            <a:spAutoFit/>
          </a:bodyPr>
          <a:lstStyle/>
          <a:p>
            <a:r>
              <a:rPr lang="ja-JP" altLang="en-US" sz="2800">
                <a:latin typeface="BIZ UDPゴシック" panose="020B0400000000000000" pitchFamily="50" charset="-128"/>
                <a:ea typeface="BIZ UDPゴシック" panose="020B0400000000000000" pitchFamily="50" charset="-128"/>
              </a:rPr>
              <a:t>遂行・表現</a:t>
            </a:r>
            <a:endParaRPr kumimoji="1" lang="ja-JP" altLang="en-US" sz="2800">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91FC92FF-6CC2-4395-81BC-5BE24C77A6EB}"/>
              </a:ext>
            </a:extLst>
          </p:cNvPr>
          <p:cNvSpPr txBox="1"/>
          <p:nvPr/>
        </p:nvSpPr>
        <p:spPr>
          <a:xfrm>
            <a:off x="1390773" y="3707753"/>
            <a:ext cx="902811" cy="523220"/>
          </a:xfrm>
          <a:prstGeom prst="rect">
            <a:avLst/>
          </a:prstGeom>
          <a:noFill/>
        </p:spPr>
        <p:txBody>
          <a:bodyPr wrap="none" rtlCol="0">
            <a:spAutoFit/>
          </a:bodyPr>
          <a:lstStyle/>
          <a:p>
            <a:r>
              <a:rPr lang="ja-JP" altLang="en-US" sz="2800">
                <a:latin typeface="BIZ UDPゴシック" panose="020B0400000000000000" pitchFamily="50" charset="-128"/>
                <a:ea typeface="BIZ UDPゴシック" panose="020B0400000000000000" pitchFamily="50" charset="-128"/>
              </a:rPr>
              <a:t>構築</a:t>
            </a:r>
            <a:endParaRPr kumimoji="1" lang="ja-JP" altLang="en-US" sz="280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39B7C65C-3DF0-474C-9093-C9F3ED49055B}"/>
              </a:ext>
            </a:extLst>
          </p:cNvPr>
          <p:cNvSpPr txBox="1"/>
          <p:nvPr/>
        </p:nvSpPr>
        <p:spPr>
          <a:xfrm>
            <a:off x="3310397" y="4011024"/>
            <a:ext cx="902811" cy="523220"/>
          </a:xfrm>
          <a:prstGeom prst="rect">
            <a:avLst/>
          </a:prstGeom>
          <a:noFill/>
        </p:spPr>
        <p:txBody>
          <a:bodyPr wrap="none" rtlCol="0">
            <a:spAutoFit/>
          </a:bodyPr>
          <a:lstStyle/>
          <a:p>
            <a:r>
              <a:rPr lang="ja-JP" altLang="en-US" sz="2800">
                <a:latin typeface="BIZ UDPゴシック" panose="020B0400000000000000" pitchFamily="50" charset="-128"/>
                <a:ea typeface="BIZ UDPゴシック" panose="020B0400000000000000" pitchFamily="50" charset="-128"/>
              </a:rPr>
              <a:t>構想</a:t>
            </a:r>
            <a:endParaRPr kumimoji="1" lang="ja-JP" altLang="en-US" sz="2800">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59F3BC6A-43AE-40FF-815B-BD5EA0CC38C3}"/>
              </a:ext>
            </a:extLst>
          </p:cNvPr>
          <p:cNvSpPr txBox="1"/>
          <p:nvPr/>
        </p:nvSpPr>
        <p:spPr>
          <a:xfrm>
            <a:off x="2661077" y="4922004"/>
            <a:ext cx="902811" cy="523220"/>
          </a:xfrm>
          <a:prstGeom prst="rect">
            <a:avLst/>
          </a:prstGeom>
          <a:noFill/>
        </p:spPr>
        <p:txBody>
          <a:bodyPr wrap="none" rtlCol="0">
            <a:spAutoFit/>
          </a:bodyPr>
          <a:lstStyle/>
          <a:p>
            <a:r>
              <a:rPr lang="ja-JP" altLang="en-US" sz="2800">
                <a:latin typeface="BIZ UDPゴシック" panose="020B0400000000000000" pitchFamily="50" charset="-128"/>
                <a:ea typeface="BIZ UDPゴシック" panose="020B0400000000000000" pitchFamily="50" charset="-128"/>
              </a:rPr>
              <a:t>省察</a:t>
            </a:r>
            <a:endParaRPr kumimoji="1" lang="ja-JP" altLang="en-US" sz="2800">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37FB895E-16F2-423F-9BC9-D6CBADBC3139}"/>
              </a:ext>
            </a:extLst>
          </p:cNvPr>
          <p:cNvSpPr txBox="1"/>
          <p:nvPr/>
        </p:nvSpPr>
        <p:spPr>
          <a:xfrm>
            <a:off x="7477974" y="3872612"/>
            <a:ext cx="902811" cy="523220"/>
          </a:xfrm>
          <a:prstGeom prst="rect">
            <a:avLst/>
          </a:prstGeom>
          <a:noFill/>
        </p:spPr>
        <p:txBody>
          <a:bodyPr wrap="none" rtlCol="0">
            <a:spAutoFit/>
          </a:bodyPr>
          <a:lstStyle/>
          <a:p>
            <a:r>
              <a:rPr lang="ja-JP" altLang="en-US" sz="2800">
                <a:latin typeface="BIZ UDPゴシック" panose="020B0400000000000000" pitchFamily="50" charset="-128"/>
                <a:ea typeface="BIZ UDPゴシック" panose="020B0400000000000000" pitchFamily="50" charset="-128"/>
              </a:rPr>
              <a:t>発意</a:t>
            </a:r>
            <a:endParaRPr kumimoji="1" lang="ja-JP" altLang="en-US" sz="2800">
              <a:latin typeface="BIZ UDPゴシック" panose="020B0400000000000000" pitchFamily="50" charset="-128"/>
              <a:ea typeface="BIZ UDPゴシック" panose="020B0400000000000000" pitchFamily="50" charset="-128"/>
            </a:endParaRPr>
          </a:p>
        </p:txBody>
      </p:sp>
      <p:sp>
        <p:nvSpPr>
          <p:cNvPr id="76" name="テキスト ボックス 75">
            <a:extLst>
              <a:ext uri="{FF2B5EF4-FFF2-40B4-BE49-F238E27FC236}">
                <a16:creationId xmlns:a16="http://schemas.microsoft.com/office/drawing/2014/main" id="{3CDF9D25-8377-4A3C-B444-648FF895D0B5}"/>
              </a:ext>
            </a:extLst>
          </p:cNvPr>
          <p:cNvSpPr txBox="1"/>
          <p:nvPr/>
        </p:nvSpPr>
        <p:spPr>
          <a:xfrm>
            <a:off x="4644008" y="3931368"/>
            <a:ext cx="1800493" cy="523220"/>
          </a:xfrm>
          <a:prstGeom prst="rect">
            <a:avLst/>
          </a:prstGeom>
          <a:noFill/>
        </p:spPr>
        <p:txBody>
          <a:bodyPr wrap="none" rtlCol="0">
            <a:spAutoFit/>
          </a:bodyPr>
          <a:lstStyle/>
          <a:p>
            <a:r>
              <a:rPr lang="ja-JP" altLang="en-US" sz="2800">
                <a:latin typeface="BIZ UDPゴシック" panose="020B0400000000000000" pitchFamily="50" charset="-128"/>
                <a:ea typeface="BIZ UDPゴシック" panose="020B0400000000000000" pitchFamily="50" charset="-128"/>
              </a:rPr>
              <a:t>遂行・表現</a:t>
            </a:r>
            <a:endParaRPr kumimoji="1" lang="ja-JP" altLang="en-US" sz="2800">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DA5E4BF3-A927-421E-969F-D9F088453DCF}"/>
              </a:ext>
            </a:extLst>
          </p:cNvPr>
          <p:cNvSpPr txBox="1"/>
          <p:nvPr/>
        </p:nvSpPr>
        <p:spPr>
          <a:xfrm>
            <a:off x="3786845" y="1822120"/>
            <a:ext cx="902811" cy="523220"/>
          </a:xfrm>
          <a:prstGeom prst="rect">
            <a:avLst/>
          </a:prstGeom>
          <a:noFill/>
        </p:spPr>
        <p:txBody>
          <a:bodyPr wrap="none" rtlCol="0">
            <a:spAutoFit/>
          </a:bodyPr>
          <a:lstStyle/>
          <a:p>
            <a:r>
              <a:rPr lang="ja-JP" altLang="en-US" sz="2800">
                <a:latin typeface="BIZ UDPゴシック" panose="020B0400000000000000" pitchFamily="50" charset="-128"/>
                <a:ea typeface="BIZ UDPゴシック" panose="020B0400000000000000" pitchFamily="50" charset="-128"/>
              </a:rPr>
              <a:t>構築</a:t>
            </a:r>
            <a:endParaRPr kumimoji="1" lang="ja-JP" altLang="en-US" sz="2800">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7F1A901E-6A52-4063-A4E2-B77F643F7B1E}"/>
              </a:ext>
            </a:extLst>
          </p:cNvPr>
          <p:cNvSpPr txBox="1"/>
          <p:nvPr/>
        </p:nvSpPr>
        <p:spPr>
          <a:xfrm>
            <a:off x="6060009" y="1576365"/>
            <a:ext cx="902811" cy="523220"/>
          </a:xfrm>
          <a:prstGeom prst="rect">
            <a:avLst/>
          </a:prstGeom>
          <a:noFill/>
        </p:spPr>
        <p:txBody>
          <a:bodyPr wrap="none" rtlCol="0">
            <a:spAutoFit/>
          </a:bodyPr>
          <a:lstStyle/>
          <a:p>
            <a:r>
              <a:rPr lang="ja-JP" altLang="en-US" sz="2800">
                <a:latin typeface="BIZ UDPゴシック" panose="020B0400000000000000" pitchFamily="50" charset="-128"/>
                <a:ea typeface="BIZ UDPゴシック" panose="020B0400000000000000" pitchFamily="50" charset="-128"/>
              </a:rPr>
              <a:t>構想</a:t>
            </a:r>
            <a:endParaRPr kumimoji="1" lang="ja-JP" altLang="en-US" sz="2800">
              <a:latin typeface="BIZ UDPゴシック" panose="020B0400000000000000" pitchFamily="50" charset="-128"/>
              <a:ea typeface="BIZ UDPゴシック" panose="020B0400000000000000" pitchFamily="50" charset="-128"/>
            </a:endParaRPr>
          </a:p>
        </p:txBody>
      </p:sp>
      <p:sp>
        <p:nvSpPr>
          <p:cNvPr id="79" name="テキスト ボックス 78">
            <a:extLst>
              <a:ext uri="{FF2B5EF4-FFF2-40B4-BE49-F238E27FC236}">
                <a16:creationId xmlns:a16="http://schemas.microsoft.com/office/drawing/2014/main" id="{2757B011-8B95-4BED-AC57-E956A40842BA}"/>
              </a:ext>
            </a:extLst>
          </p:cNvPr>
          <p:cNvSpPr txBox="1"/>
          <p:nvPr/>
        </p:nvSpPr>
        <p:spPr>
          <a:xfrm>
            <a:off x="7876078" y="2756662"/>
            <a:ext cx="902811" cy="523220"/>
          </a:xfrm>
          <a:prstGeom prst="rect">
            <a:avLst/>
          </a:prstGeom>
          <a:noFill/>
        </p:spPr>
        <p:txBody>
          <a:bodyPr wrap="none" rtlCol="0">
            <a:spAutoFit/>
          </a:bodyPr>
          <a:lstStyle/>
          <a:p>
            <a:r>
              <a:rPr lang="ja-JP" altLang="en-US" sz="2800">
                <a:latin typeface="BIZ UDPゴシック" panose="020B0400000000000000" pitchFamily="50" charset="-128"/>
                <a:ea typeface="BIZ UDPゴシック" panose="020B0400000000000000" pitchFamily="50" charset="-128"/>
              </a:rPr>
              <a:t>省察</a:t>
            </a:r>
            <a:endParaRPr kumimoji="1" lang="ja-JP" altLang="en-US" sz="2800">
              <a:latin typeface="BIZ UDPゴシック" panose="020B0400000000000000" pitchFamily="50" charset="-128"/>
              <a:ea typeface="BIZ UDPゴシック" panose="020B0400000000000000" pitchFamily="50" charset="-128"/>
            </a:endParaRPr>
          </a:p>
        </p:txBody>
      </p:sp>
      <p:grpSp>
        <p:nvGrpSpPr>
          <p:cNvPr id="93" name="グループ化 92">
            <a:extLst>
              <a:ext uri="{FF2B5EF4-FFF2-40B4-BE49-F238E27FC236}">
                <a16:creationId xmlns:a16="http://schemas.microsoft.com/office/drawing/2014/main" id="{2274C16E-491A-4426-8903-F335518BEB6D}"/>
              </a:ext>
            </a:extLst>
          </p:cNvPr>
          <p:cNvGrpSpPr/>
          <p:nvPr/>
        </p:nvGrpSpPr>
        <p:grpSpPr>
          <a:xfrm>
            <a:off x="5647889" y="4549721"/>
            <a:ext cx="3348529" cy="1844924"/>
            <a:chOff x="5265210" y="4982614"/>
            <a:chExt cx="3348529" cy="1844924"/>
          </a:xfrm>
        </p:grpSpPr>
        <p:pic>
          <p:nvPicPr>
            <p:cNvPr id="4" name="図 3">
              <a:extLst>
                <a:ext uri="{FF2B5EF4-FFF2-40B4-BE49-F238E27FC236}">
                  <a16:creationId xmlns:a16="http://schemas.microsoft.com/office/drawing/2014/main" id="{225AE7D6-DD57-4C53-BB11-FCFF89BAB8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4" t="21911" r="6382" b="-381"/>
            <a:stretch/>
          </p:blipFill>
          <p:spPr>
            <a:xfrm>
              <a:off x="5735765" y="4997502"/>
              <a:ext cx="2877973" cy="1830036"/>
            </a:xfrm>
            <a:prstGeom prst="roundRect">
              <a:avLst>
                <a:gd name="adj" fmla="val 40010"/>
              </a:avLst>
            </a:prstGeom>
            <a:solidFill>
              <a:srgbClr val="FFFFFF">
                <a:shade val="85000"/>
              </a:srgbClr>
            </a:solidFill>
            <a:ln>
              <a:noFill/>
            </a:ln>
            <a:effectLst>
              <a:softEdge rad="165100"/>
            </a:effectLst>
          </p:spPr>
        </p:pic>
        <p:cxnSp>
          <p:nvCxnSpPr>
            <p:cNvPr id="83" name="直線コネクタ 82">
              <a:extLst>
                <a:ext uri="{FF2B5EF4-FFF2-40B4-BE49-F238E27FC236}">
                  <a16:creationId xmlns:a16="http://schemas.microsoft.com/office/drawing/2014/main" id="{5D2A2B0F-D43A-4D5F-91C1-109740F39BE9}"/>
                </a:ext>
              </a:extLst>
            </p:cNvPr>
            <p:cNvCxnSpPr>
              <a:cxnSpLocks/>
            </p:cNvCxnSpPr>
            <p:nvPr/>
          </p:nvCxnSpPr>
          <p:spPr>
            <a:xfrm flipH="1">
              <a:off x="5265211" y="5727326"/>
              <a:ext cx="465031" cy="30729"/>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91" name="四角形: 角を丸くする 90">
              <a:extLst>
                <a:ext uri="{FF2B5EF4-FFF2-40B4-BE49-F238E27FC236}">
                  <a16:creationId xmlns:a16="http://schemas.microsoft.com/office/drawing/2014/main" id="{ED8B6091-3FAE-4D2E-A445-8CD8D5FA752D}"/>
                </a:ext>
              </a:extLst>
            </p:cNvPr>
            <p:cNvSpPr/>
            <p:nvPr/>
          </p:nvSpPr>
          <p:spPr>
            <a:xfrm>
              <a:off x="5730240" y="4982614"/>
              <a:ext cx="2883499" cy="1768180"/>
            </a:xfrm>
            <a:prstGeom prst="roundRect">
              <a:avLst>
                <a:gd name="adj" fmla="val 42275"/>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id="{D4005C7F-D92E-4037-B3DF-9B6BAA9DFE8F}"/>
                </a:ext>
              </a:extLst>
            </p:cNvPr>
            <p:cNvSpPr/>
            <p:nvPr/>
          </p:nvSpPr>
          <p:spPr>
            <a:xfrm rot="926231">
              <a:off x="5710860" y="5354183"/>
              <a:ext cx="90621" cy="370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C8CA7FD5-EFEF-42EA-8DF0-6A306F5318AA}"/>
                </a:ext>
              </a:extLst>
            </p:cNvPr>
            <p:cNvCxnSpPr>
              <a:cxnSpLocks/>
            </p:cNvCxnSpPr>
            <p:nvPr/>
          </p:nvCxnSpPr>
          <p:spPr>
            <a:xfrm flipH="1">
              <a:off x="5265210" y="5299366"/>
              <a:ext cx="602936" cy="458689"/>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7" name="グループ化 106">
            <a:extLst>
              <a:ext uri="{FF2B5EF4-FFF2-40B4-BE49-F238E27FC236}">
                <a16:creationId xmlns:a16="http://schemas.microsoft.com/office/drawing/2014/main" id="{671EB1CC-2CED-4B8A-A7E6-0C61D2BC322A}"/>
              </a:ext>
            </a:extLst>
          </p:cNvPr>
          <p:cNvGrpSpPr/>
          <p:nvPr/>
        </p:nvGrpSpPr>
        <p:grpSpPr>
          <a:xfrm>
            <a:off x="41356" y="1810093"/>
            <a:ext cx="3548605" cy="2585739"/>
            <a:chOff x="121905" y="1383421"/>
            <a:chExt cx="3332669" cy="2428395"/>
          </a:xfrm>
        </p:grpSpPr>
        <p:pic>
          <p:nvPicPr>
            <p:cNvPr id="6" name="図 5">
              <a:extLst>
                <a:ext uri="{FF2B5EF4-FFF2-40B4-BE49-F238E27FC236}">
                  <a16:creationId xmlns:a16="http://schemas.microsoft.com/office/drawing/2014/main" id="{A950D4EC-B4F4-43C6-8CEC-99ABFBFB1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67" y="1383421"/>
              <a:ext cx="3210708" cy="1806023"/>
            </a:xfrm>
            <a:prstGeom prst="roundRect">
              <a:avLst>
                <a:gd name="adj" fmla="val 41587"/>
              </a:avLst>
            </a:prstGeom>
            <a:solidFill>
              <a:srgbClr val="FFFFFF">
                <a:shade val="85000"/>
              </a:srgbClr>
            </a:solidFill>
            <a:ln>
              <a:noFill/>
            </a:ln>
            <a:effectLst>
              <a:softEdge rad="101600"/>
            </a:effectLst>
          </p:spPr>
        </p:pic>
        <p:cxnSp>
          <p:nvCxnSpPr>
            <p:cNvPr id="96" name="直線コネクタ 95">
              <a:extLst>
                <a:ext uri="{FF2B5EF4-FFF2-40B4-BE49-F238E27FC236}">
                  <a16:creationId xmlns:a16="http://schemas.microsoft.com/office/drawing/2014/main" id="{E3E7AD24-6A87-4B50-85F0-E494FFA1A52D}"/>
                </a:ext>
              </a:extLst>
            </p:cNvPr>
            <p:cNvCxnSpPr>
              <a:cxnSpLocks/>
              <a:endCxn id="99" idx="0"/>
            </p:cNvCxnSpPr>
            <p:nvPr/>
          </p:nvCxnSpPr>
          <p:spPr>
            <a:xfrm flipV="1">
              <a:off x="869314" y="3143640"/>
              <a:ext cx="181322" cy="657421"/>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CF7D40E-E1C7-45F4-AFBB-00BD650FCA56}"/>
                </a:ext>
              </a:extLst>
            </p:cNvPr>
            <p:cNvCxnSpPr>
              <a:cxnSpLocks/>
            </p:cNvCxnSpPr>
            <p:nvPr/>
          </p:nvCxnSpPr>
          <p:spPr>
            <a:xfrm flipH="1" flipV="1">
              <a:off x="650709" y="3144661"/>
              <a:ext cx="216065" cy="667155"/>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98" name="四角形: 角を丸くする 97">
              <a:extLst>
                <a:ext uri="{FF2B5EF4-FFF2-40B4-BE49-F238E27FC236}">
                  <a16:creationId xmlns:a16="http://schemas.microsoft.com/office/drawing/2014/main" id="{17935586-7F50-42C6-9CC7-3502FD81F75A}"/>
                </a:ext>
              </a:extLst>
            </p:cNvPr>
            <p:cNvSpPr/>
            <p:nvPr/>
          </p:nvSpPr>
          <p:spPr>
            <a:xfrm>
              <a:off x="121905" y="1386488"/>
              <a:ext cx="3332669" cy="1763184"/>
            </a:xfrm>
            <a:prstGeom prst="roundRect">
              <a:avLst>
                <a:gd name="adj" fmla="val 42275"/>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59CECA7A-1BBD-4D5E-BFF7-10E257115269}"/>
                </a:ext>
              </a:extLst>
            </p:cNvPr>
            <p:cNvSpPr/>
            <p:nvPr/>
          </p:nvSpPr>
          <p:spPr>
            <a:xfrm rot="5400000">
              <a:off x="825435" y="2964869"/>
              <a:ext cx="92860" cy="35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36AE5672-02EC-4E6B-953D-1171CA77FFA3}"/>
              </a:ext>
            </a:extLst>
          </p:cNvPr>
          <p:cNvSpPr txBox="1"/>
          <p:nvPr/>
        </p:nvSpPr>
        <p:spPr>
          <a:xfrm>
            <a:off x="3427089" y="6309320"/>
            <a:ext cx="3441768" cy="307777"/>
          </a:xfrm>
          <a:prstGeom prst="rect">
            <a:avLst/>
          </a:prstGeom>
          <a:noFill/>
        </p:spPr>
        <p:txBody>
          <a:bodyPr wrap="square" rtlCol="0">
            <a:spAutoFit/>
          </a:bodyPr>
          <a:lstStyle/>
          <a:p>
            <a:r>
              <a:rPr kumimoji="1" lang="ja-JP" altLang="en-US" sz="1400">
                <a:solidFill>
                  <a:srgbClr val="7030A0"/>
                </a:solidFill>
              </a:rPr>
              <a:t>「どうしてそうなるのだろう」</a:t>
            </a:r>
          </a:p>
        </p:txBody>
      </p:sp>
      <p:sp>
        <p:nvSpPr>
          <p:cNvPr id="80" name="テキスト ボックス 79">
            <a:extLst>
              <a:ext uri="{FF2B5EF4-FFF2-40B4-BE49-F238E27FC236}">
                <a16:creationId xmlns:a16="http://schemas.microsoft.com/office/drawing/2014/main" id="{8F3C6685-9F79-42F6-A2F5-6490C40451C4}"/>
              </a:ext>
            </a:extLst>
          </p:cNvPr>
          <p:cNvSpPr txBox="1"/>
          <p:nvPr/>
        </p:nvSpPr>
        <p:spPr>
          <a:xfrm>
            <a:off x="2076496" y="3854231"/>
            <a:ext cx="2751472" cy="307777"/>
          </a:xfrm>
          <a:prstGeom prst="rect">
            <a:avLst/>
          </a:prstGeom>
          <a:noFill/>
        </p:spPr>
        <p:txBody>
          <a:bodyPr wrap="square" rtlCol="0">
            <a:spAutoFit/>
          </a:bodyPr>
          <a:lstStyle/>
          <a:p>
            <a:r>
              <a:rPr kumimoji="1" lang="ja-JP" altLang="en-US" sz="1400">
                <a:solidFill>
                  <a:srgbClr val="7030A0"/>
                </a:solidFill>
              </a:rPr>
              <a:t>「こうして</a:t>
            </a:r>
            <a:r>
              <a:rPr lang="ja-JP" altLang="en-US" sz="1400">
                <a:solidFill>
                  <a:srgbClr val="7030A0"/>
                </a:solidFill>
              </a:rPr>
              <a:t>みようかな</a:t>
            </a:r>
            <a:r>
              <a:rPr kumimoji="1" lang="ja-JP" altLang="en-US" sz="1400">
                <a:solidFill>
                  <a:srgbClr val="7030A0"/>
                </a:solidFill>
              </a:rPr>
              <a:t>」</a:t>
            </a:r>
          </a:p>
        </p:txBody>
      </p:sp>
      <p:sp>
        <p:nvSpPr>
          <p:cNvPr id="82" name="テキスト ボックス 81">
            <a:extLst>
              <a:ext uri="{FF2B5EF4-FFF2-40B4-BE49-F238E27FC236}">
                <a16:creationId xmlns:a16="http://schemas.microsoft.com/office/drawing/2014/main" id="{47E1041A-9866-4F58-8940-7D633C6FA845}"/>
              </a:ext>
            </a:extLst>
          </p:cNvPr>
          <p:cNvSpPr txBox="1"/>
          <p:nvPr/>
        </p:nvSpPr>
        <p:spPr>
          <a:xfrm>
            <a:off x="-180528" y="4489956"/>
            <a:ext cx="1780550" cy="523220"/>
          </a:xfrm>
          <a:prstGeom prst="rect">
            <a:avLst/>
          </a:prstGeom>
          <a:noFill/>
        </p:spPr>
        <p:txBody>
          <a:bodyPr wrap="square" rtlCol="0">
            <a:spAutoFit/>
          </a:bodyPr>
          <a:lstStyle/>
          <a:p>
            <a:r>
              <a:rPr kumimoji="1" lang="ja-JP" altLang="en-US" sz="1400" dirty="0">
                <a:solidFill>
                  <a:srgbClr val="7030A0"/>
                </a:solidFill>
              </a:rPr>
              <a:t>「これが</a:t>
            </a:r>
            <a:r>
              <a:rPr lang="ja-JP" altLang="en-US" sz="1400" dirty="0">
                <a:solidFill>
                  <a:srgbClr val="7030A0"/>
                </a:solidFill>
              </a:rPr>
              <a:t>明らかに</a:t>
            </a:r>
            <a:endParaRPr lang="en-US" altLang="ja-JP" sz="1400" dirty="0">
              <a:solidFill>
                <a:srgbClr val="7030A0"/>
              </a:solidFill>
            </a:endParaRPr>
          </a:p>
          <a:p>
            <a:r>
              <a:rPr kumimoji="1" lang="ja-JP" altLang="en-US" sz="1400" dirty="0">
                <a:solidFill>
                  <a:srgbClr val="7030A0"/>
                </a:solidFill>
              </a:rPr>
              <a:t>　なってきた」</a:t>
            </a:r>
          </a:p>
        </p:txBody>
      </p:sp>
      <p:sp>
        <p:nvSpPr>
          <p:cNvPr id="84" name="テキスト ボックス 83">
            <a:extLst>
              <a:ext uri="{FF2B5EF4-FFF2-40B4-BE49-F238E27FC236}">
                <a16:creationId xmlns:a16="http://schemas.microsoft.com/office/drawing/2014/main" id="{0B8288E9-B123-45DD-9459-9FDB74A601CC}"/>
              </a:ext>
            </a:extLst>
          </p:cNvPr>
          <p:cNvSpPr txBox="1"/>
          <p:nvPr/>
        </p:nvSpPr>
        <p:spPr>
          <a:xfrm>
            <a:off x="3837524" y="4891981"/>
            <a:ext cx="2357731" cy="738664"/>
          </a:xfrm>
          <a:prstGeom prst="rect">
            <a:avLst/>
          </a:prstGeom>
          <a:noFill/>
        </p:spPr>
        <p:txBody>
          <a:bodyPr wrap="square" rtlCol="0">
            <a:spAutoFit/>
          </a:bodyPr>
          <a:lstStyle/>
          <a:p>
            <a:r>
              <a:rPr kumimoji="1" lang="ja-JP" altLang="en-US" sz="1400" dirty="0">
                <a:solidFill>
                  <a:srgbClr val="7030A0"/>
                </a:solidFill>
              </a:rPr>
              <a:t>「</a:t>
            </a:r>
            <a:r>
              <a:rPr lang="ja-JP" altLang="en-US" sz="1400" dirty="0">
                <a:solidFill>
                  <a:srgbClr val="7030A0"/>
                </a:solidFill>
              </a:rPr>
              <a:t>あの時の発見で</a:t>
            </a:r>
            <a:endParaRPr lang="en-US" altLang="ja-JP" sz="1400" dirty="0">
              <a:solidFill>
                <a:srgbClr val="7030A0"/>
              </a:solidFill>
            </a:endParaRPr>
          </a:p>
          <a:p>
            <a:endParaRPr lang="en-US" altLang="ja-JP" sz="1400" dirty="0">
              <a:solidFill>
                <a:srgbClr val="7030A0"/>
              </a:solidFill>
            </a:endParaRPr>
          </a:p>
          <a:p>
            <a:r>
              <a:rPr kumimoji="1" lang="ja-JP" altLang="en-US" sz="1400" dirty="0">
                <a:solidFill>
                  <a:srgbClr val="7030A0"/>
                </a:solidFill>
              </a:rPr>
              <a:t>　こんなことに気付いた」</a:t>
            </a:r>
          </a:p>
        </p:txBody>
      </p:sp>
      <p:grpSp>
        <p:nvGrpSpPr>
          <p:cNvPr id="60" name="グループ化 59">
            <a:extLst>
              <a:ext uri="{FF2B5EF4-FFF2-40B4-BE49-F238E27FC236}">
                <a16:creationId xmlns:a16="http://schemas.microsoft.com/office/drawing/2014/main" id="{18B3DD5D-8DB0-4B6A-BA5F-AFA1F8449888}"/>
              </a:ext>
            </a:extLst>
          </p:cNvPr>
          <p:cNvGrpSpPr/>
          <p:nvPr/>
        </p:nvGrpSpPr>
        <p:grpSpPr>
          <a:xfrm>
            <a:off x="5608670" y="2027792"/>
            <a:ext cx="720000" cy="720000"/>
            <a:chOff x="7593632" y="4725144"/>
            <a:chExt cx="650776" cy="648072"/>
          </a:xfrm>
        </p:grpSpPr>
        <p:sp>
          <p:nvSpPr>
            <p:cNvPr id="61" name="楕円 60">
              <a:extLst>
                <a:ext uri="{FF2B5EF4-FFF2-40B4-BE49-F238E27FC236}">
                  <a16:creationId xmlns:a16="http://schemas.microsoft.com/office/drawing/2014/main" id="{BC7445DA-20E2-4762-938E-79B9269DA0A6}"/>
                </a:ext>
              </a:extLst>
            </p:cNvPr>
            <p:cNvSpPr/>
            <p:nvPr/>
          </p:nvSpPr>
          <p:spPr>
            <a:xfrm>
              <a:off x="7649294" y="4782294"/>
              <a:ext cx="537964" cy="537964"/>
            </a:xfrm>
            <a:prstGeom prst="ellipse">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弧 61">
              <a:extLst>
                <a:ext uri="{FF2B5EF4-FFF2-40B4-BE49-F238E27FC236}">
                  <a16:creationId xmlns:a16="http://schemas.microsoft.com/office/drawing/2014/main" id="{5E63819C-3E60-4EC1-A242-B6B08B107F8D}"/>
                </a:ext>
              </a:extLst>
            </p:cNvPr>
            <p:cNvSpPr/>
            <p:nvPr/>
          </p:nvSpPr>
          <p:spPr>
            <a:xfrm>
              <a:off x="7596336"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a:extLst>
                <a:ext uri="{FF2B5EF4-FFF2-40B4-BE49-F238E27FC236}">
                  <a16:creationId xmlns:a16="http://schemas.microsoft.com/office/drawing/2014/main" id="{8277681A-6432-4B37-AB74-273E6D9498BA}"/>
                </a:ext>
              </a:extLst>
            </p:cNvPr>
            <p:cNvSpPr/>
            <p:nvPr/>
          </p:nvSpPr>
          <p:spPr>
            <a:xfrm rot="10800000">
              <a:off x="7593632"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4717F83C-9CCB-41ED-ACAA-B853489F7BA5}"/>
              </a:ext>
            </a:extLst>
          </p:cNvPr>
          <p:cNvGrpSpPr/>
          <p:nvPr/>
        </p:nvGrpSpPr>
        <p:grpSpPr>
          <a:xfrm>
            <a:off x="3740706" y="2315392"/>
            <a:ext cx="720000" cy="720000"/>
            <a:chOff x="7593632" y="4725144"/>
            <a:chExt cx="650776" cy="648072"/>
          </a:xfrm>
        </p:grpSpPr>
        <p:sp>
          <p:nvSpPr>
            <p:cNvPr id="57" name="楕円 56">
              <a:extLst>
                <a:ext uri="{FF2B5EF4-FFF2-40B4-BE49-F238E27FC236}">
                  <a16:creationId xmlns:a16="http://schemas.microsoft.com/office/drawing/2014/main" id="{D03DD1B9-341F-4A72-8359-56E83AB1FC1F}"/>
                </a:ext>
              </a:extLst>
            </p:cNvPr>
            <p:cNvSpPr/>
            <p:nvPr/>
          </p:nvSpPr>
          <p:spPr>
            <a:xfrm>
              <a:off x="7649294" y="4782294"/>
              <a:ext cx="537964" cy="537964"/>
            </a:xfrm>
            <a:prstGeom prst="ellipse">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弧 57">
              <a:extLst>
                <a:ext uri="{FF2B5EF4-FFF2-40B4-BE49-F238E27FC236}">
                  <a16:creationId xmlns:a16="http://schemas.microsoft.com/office/drawing/2014/main" id="{935483C7-FD4A-4E53-99CF-9A0936D7B5DE}"/>
                </a:ext>
              </a:extLst>
            </p:cNvPr>
            <p:cNvSpPr/>
            <p:nvPr/>
          </p:nvSpPr>
          <p:spPr>
            <a:xfrm>
              <a:off x="7596336"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a:extLst>
                <a:ext uri="{FF2B5EF4-FFF2-40B4-BE49-F238E27FC236}">
                  <a16:creationId xmlns:a16="http://schemas.microsoft.com/office/drawing/2014/main" id="{E2A43BAD-220E-4D6D-AED4-BAD951AB1879}"/>
                </a:ext>
              </a:extLst>
            </p:cNvPr>
            <p:cNvSpPr/>
            <p:nvPr/>
          </p:nvSpPr>
          <p:spPr>
            <a:xfrm rot="10800000">
              <a:off x="7593632"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0244A01A-9373-4F64-93C6-873D498FB326}"/>
              </a:ext>
            </a:extLst>
          </p:cNvPr>
          <p:cNvGrpSpPr/>
          <p:nvPr/>
        </p:nvGrpSpPr>
        <p:grpSpPr>
          <a:xfrm>
            <a:off x="4683973" y="3385096"/>
            <a:ext cx="720000" cy="720000"/>
            <a:chOff x="7593632" y="4725144"/>
            <a:chExt cx="650776" cy="648072"/>
          </a:xfrm>
        </p:grpSpPr>
        <p:sp>
          <p:nvSpPr>
            <p:cNvPr id="53" name="楕円 52">
              <a:extLst>
                <a:ext uri="{FF2B5EF4-FFF2-40B4-BE49-F238E27FC236}">
                  <a16:creationId xmlns:a16="http://schemas.microsoft.com/office/drawing/2014/main" id="{E5B785C8-792B-479B-8621-5B92A4931298}"/>
                </a:ext>
              </a:extLst>
            </p:cNvPr>
            <p:cNvSpPr/>
            <p:nvPr/>
          </p:nvSpPr>
          <p:spPr>
            <a:xfrm>
              <a:off x="7649294" y="4782294"/>
              <a:ext cx="537964" cy="537964"/>
            </a:xfrm>
            <a:prstGeom prst="ellipse">
              <a:avLst/>
            </a:prstGeom>
            <a:solidFill>
              <a:schemeClr val="accent1">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弧 53">
              <a:extLst>
                <a:ext uri="{FF2B5EF4-FFF2-40B4-BE49-F238E27FC236}">
                  <a16:creationId xmlns:a16="http://schemas.microsoft.com/office/drawing/2014/main" id="{72A0C5EB-18CC-4A88-99AC-FC935C85903D}"/>
                </a:ext>
              </a:extLst>
            </p:cNvPr>
            <p:cNvSpPr/>
            <p:nvPr/>
          </p:nvSpPr>
          <p:spPr>
            <a:xfrm>
              <a:off x="7596336"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円弧 54">
              <a:extLst>
                <a:ext uri="{FF2B5EF4-FFF2-40B4-BE49-F238E27FC236}">
                  <a16:creationId xmlns:a16="http://schemas.microsoft.com/office/drawing/2014/main" id="{6626C588-86DE-4362-958D-21278B6FDD97}"/>
                </a:ext>
              </a:extLst>
            </p:cNvPr>
            <p:cNvSpPr/>
            <p:nvPr/>
          </p:nvSpPr>
          <p:spPr>
            <a:xfrm rot="10800000">
              <a:off x="7593632" y="4725144"/>
              <a:ext cx="648072" cy="648072"/>
            </a:xfrm>
            <a:prstGeom prst="arc">
              <a:avLst>
                <a:gd name="adj1" fmla="val 11685701"/>
                <a:gd name="adj2" fmla="val 21222211"/>
              </a:avLst>
            </a:prstGeom>
            <a:ln w="25400">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401938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style.rotation</p:attrName>
                                        </p:attrNameLst>
                                      </p:cBhvr>
                                      <p:tavLst>
                                        <p:tav tm="0">
                                          <p:val>
                                            <p:fltVal val="90"/>
                                          </p:val>
                                        </p:tav>
                                        <p:tav tm="100000">
                                          <p:val>
                                            <p:fltVal val="0"/>
                                          </p:val>
                                        </p:tav>
                                      </p:tavLst>
                                    </p:anim>
                                    <p:animEffect transition="in" filter="fade">
                                      <p:cBhvr>
                                        <p:cTn id="19" dur="10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500"/>
                                        <p:tgtEl>
                                          <p:spTgt spid="40"/>
                                        </p:tgtEl>
                                      </p:cBhvr>
                                    </p:animEffect>
                                  </p:childTnLst>
                                </p:cTn>
                              </p:par>
                            </p:childTnLst>
                          </p:cTn>
                        </p:par>
                        <p:par>
                          <p:cTn id="31" fill="hold">
                            <p:stCondLst>
                              <p:cond delay="500"/>
                            </p:stCondLst>
                            <p:childTnLst>
                              <p:par>
                                <p:cTn id="32" presetID="31"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style.rotation</p:attrName>
                                        </p:attrNameLst>
                                      </p:cBhvr>
                                      <p:tavLst>
                                        <p:tav tm="0">
                                          <p:val>
                                            <p:fltVal val="90"/>
                                          </p:val>
                                        </p:tav>
                                        <p:tav tm="100000">
                                          <p:val>
                                            <p:fltVal val="0"/>
                                          </p:val>
                                        </p:tav>
                                      </p:tavLst>
                                    </p:anim>
                                    <p:animEffect transition="in" filter="fade">
                                      <p:cBhvr>
                                        <p:cTn id="37" dur="10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1000"/>
                                        <p:tgtEl>
                                          <p:spTgt spid="7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10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500"/>
                                        <p:tgtEl>
                                          <p:spTgt spid="43"/>
                                        </p:tgtEl>
                                      </p:cBhvr>
                                    </p:animEffect>
                                  </p:childTnLst>
                                </p:cTn>
                              </p:par>
                            </p:childTnLst>
                          </p:cTn>
                        </p:par>
                        <p:par>
                          <p:cTn id="49" fill="hold">
                            <p:stCondLst>
                              <p:cond delay="500"/>
                            </p:stCondLst>
                            <p:childTnLst>
                              <p:par>
                                <p:cTn id="50" presetID="31" presetClass="entr" presetSubtype="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1000" fill="hold"/>
                                        <p:tgtEl>
                                          <p:spTgt spid="36"/>
                                        </p:tgtEl>
                                        <p:attrNameLst>
                                          <p:attrName>ppt_w</p:attrName>
                                        </p:attrNameLst>
                                      </p:cBhvr>
                                      <p:tavLst>
                                        <p:tav tm="0">
                                          <p:val>
                                            <p:fltVal val="0"/>
                                          </p:val>
                                        </p:tav>
                                        <p:tav tm="100000">
                                          <p:val>
                                            <p:strVal val="#ppt_w"/>
                                          </p:val>
                                        </p:tav>
                                      </p:tavLst>
                                    </p:anim>
                                    <p:anim calcmode="lin" valueType="num">
                                      <p:cBhvr>
                                        <p:cTn id="53" dur="1000" fill="hold"/>
                                        <p:tgtEl>
                                          <p:spTgt spid="36"/>
                                        </p:tgtEl>
                                        <p:attrNameLst>
                                          <p:attrName>ppt_h</p:attrName>
                                        </p:attrNameLst>
                                      </p:cBhvr>
                                      <p:tavLst>
                                        <p:tav tm="0">
                                          <p:val>
                                            <p:fltVal val="0"/>
                                          </p:val>
                                        </p:tav>
                                        <p:tav tm="100000">
                                          <p:val>
                                            <p:strVal val="#ppt_h"/>
                                          </p:val>
                                        </p:tav>
                                      </p:tavLst>
                                    </p:anim>
                                    <p:anim calcmode="lin" valueType="num">
                                      <p:cBhvr>
                                        <p:cTn id="54" dur="1000" fill="hold"/>
                                        <p:tgtEl>
                                          <p:spTgt spid="36"/>
                                        </p:tgtEl>
                                        <p:attrNameLst>
                                          <p:attrName>style.rotation</p:attrName>
                                        </p:attrNameLst>
                                      </p:cBhvr>
                                      <p:tavLst>
                                        <p:tav tm="0">
                                          <p:val>
                                            <p:fltVal val="90"/>
                                          </p:val>
                                        </p:tav>
                                        <p:tav tm="100000">
                                          <p:val>
                                            <p:fltVal val="0"/>
                                          </p:val>
                                        </p:tav>
                                      </p:tavLst>
                                    </p:anim>
                                    <p:animEffect transition="in" filter="fade">
                                      <p:cBhvr>
                                        <p:cTn id="55" dur="10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fade">
                                      <p:cBhvr>
                                        <p:cTn id="58" dur="1000"/>
                                        <p:tgtEl>
                                          <p:spTgt spid="7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1000"/>
                                        <p:tgtEl>
                                          <p:spTgt spid="82"/>
                                        </p:tgtEl>
                                      </p:cBhvr>
                                    </p:animEffect>
                                  </p:childTnLst>
                                </p:cTn>
                              </p:par>
                              <p:par>
                                <p:cTn id="64" presetID="10" presetClass="entr" presetSubtype="0" fill="hold" nodeType="with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1000"/>
                                        <p:tgtEl>
                                          <p:spTgt spid="10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up)">
                                      <p:cBhvr>
                                        <p:cTn id="71" dur="500"/>
                                        <p:tgtEl>
                                          <p:spTgt spid="41"/>
                                        </p:tgtEl>
                                      </p:cBhvr>
                                    </p:animEffect>
                                  </p:childTnLst>
                                </p:cTn>
                              </p:par>
                            </p:childTnLst>
                          </p:cTn>
                        </p:par>
                        <p:par>
                          <p:cTn id="72" fill="hold">
                            <p:stCondLst>
                              <p:cond delay="500"/>
                            </p:stCondLst>
                            <p:childTnLst>
                              <p:par>
                                <p:cTn id="73" presetID="31" presetClass="entr" presetSubtype="0" fill="hold"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1000" fill="hold"/>
                                        <p:tgtEl>
                                          <p:spTgt spid="32"/>
                                        </p:tgtEl>
                                        <p:attrNameLst>
                                          <p:attrName>ppt_w</p:attrName>
                                        </p:attrNameLst>
                                      </p:cBhvr>
                                      <p:tavLst>
                                        <p:tav tm="0">
                                          <p:val>
                                            <p:fltVal val="0"/>
                                          </p:val>
                                        </p:tav>
                                        <p:tav tm="100000">
                                          <p:val>
                                            <p:strVal val="#ppt_w"/>
                                          </p:val>
                                        </p:tav>
                                      </p:tavLst>
                                    </p:anim>
                                    <p:anim calcmode="lin" valueType="num">
                                      <p:cBhvr>
                                        <p:cTn id="76" dur="1000" fill="hold"/>
                                        <p:tgtEl>
                                          <p:spTgt spid="32"/>
                                        </p:tgtEl>
                                        <p:attrNameLst>
                                          <p:attrName>ppt_h</p:attrName>
                                        </p:attrNameLst>
                                      </p:cBhvr>
                                      <p:tavLst>
                                        <p:tav tm="0">
                                          <p:val>
                                            <p:fltVal val="0"/>
                                          </p:val>
                                        </p:tav>
                                        <p:tav tm="100000">
                                          <p:val>
                                            <p:strVal val="#ppt_h"/>
                                          </p:val>
                                        </p:tav>
                                      </p:tavLst>
                                    </p:anim>
                                    <p:anim calcmode="lin" valueType="num">
                                      <p:cBhvr>
                                        <p:cTn id="77" dur="1000" fill="hold"/>
                                        <p:tgtEl>
                                          <p:spTgt spid="32"/>
                                        </p:tgtEl>
                                        <p:attrNameLst>
                                          <p:attrName>style.rotation</p:attrName>
                                        </p:attrNameLst>
                                      </p:cBhvr>
                                      <p:tavLst>
                                        <p:tav tm="0">
                                          <p:val>
                                            <p:fltVal val="90"/>
                                          </p:val>
                                        </p:tav>
                                        <p:tav tm="100000">
                                          <p:val>
                                            <p:fltVal val="0"/>
                                          </p:val>
                                        </p:tav>
                                      </p:tavLst>
                                    </p:anim>
                                    <p:animEffect transition="in" filter="fade">
                                      <p:cBhvr>
                                        <p:cTn id="78" dur="10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left)">
                                      <p:cBhvr>
                                        <p:cTn id="86" dur="500"/>
                                        <p:tgtEl>
                                          <p:spTgt spid="17"/>
                                        </p:tgtEl>
                                      </p:cBhvr>
                                    </p:animEffect>
                                  </p:childTnLst>
                                </p:cTn>
                              </p:par>
                            </p:childTnLst>
                          </p:cTn>
                        </p:par>
                        <p:par>
                          <p:cTn id="87" fill="hold">
                            <p:stCondLst>
                              <p:cond delay="500"/>
                            </p:stCondLst>
                            <p:childTnLst>
                              <p:par>
                                <p:cTn id="88" presetID="31" presetClass="entr" presetSubtype="0"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 calcmode="lin" valueType="num">
                                      <p:cBhvr>
                                        <p:cTn id="92" dur="1000" fill="hold"/>
                                        <p:tgtEl>
                                          <p:spTgt spid="28"/>
                                        </p:tgtEl>
                                        <p:attrNameLst>
                                          <p:attrName>style.rotation</p:attrName>
                                        </p:attrNameLst>
                                      </p:cBhvr>
                                      <p:tavLst>
                                        <p:tav tm="0">
                                          <p:val>
                                            <p:fltVal val="90"/>
                                          </p:val>
                                        </p:tav>
                                        <p:tav tm="100000">
                                          <p:val>
                                            <p:fltVal val="0"/>
                                          </p:val>
                                        </p:tav>
                                      </p:tavLst>
                                    </p:anim>
                                    <p:animEffect transition="in" filter="fade">
                                      <p:cBhvr>
                                        <p:cTn id="93" dur="1000"/>
                                        <p:tgtEl>
                                          <p:spTgt spid="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0"/>
                                        <p:tgtEl>
                                          <p:spTgt spid="7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1000"/>
                                        <p:tgtEl>
                                          <p:spTgt spid="84"/>
                                        </p:tgtEl>
                                      </p:cBhvr>
                                    </p:animEffect>
                                  </p:childTnLst>
                                </p:cTn>
                              </p:par>
                              <p:par>
                                <p:cTn id="100" presetID="10" presetClass="entr" presetSubtype="0" fill="hold" nodeType="with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fade">
                                      <p:cBhvr>
                                        <p:cTn id="102" dur="1000"/>
                                        <p:tgtEl>
                                          <p:spTgt spid="9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down)">
                                      <p:cBhvr>
                                        <p:cTn id="107" dur="500"/>
                                        <p:tgtEl>
                                          <p:spTgt spid="42"/>
                                        </p:tgtEl>
                                      </p:cBhvr>
                                    </p:animEffect>
                                  </p:childTnLst>
                                </p:cTn>
                              </p:par>
                            </p:childTnLst>
                          </p:cTn>
                        </p:par>
                        <p:par>
                          <p:cTn id="108" fill="hold">
                            <p:stCondLst>
                              <p:cond delay="500"/>
                            </p:stCondLst>
                            <p:childTnLst>
                              <p:par>
                                <p:cTn id="109" presetID="31" presetClass="entr" presetSubtype="0" fill="hold" nodeType="after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p:cTn id="111" dur="1000" fill="hold"/>
                                        <p:tgtEl>
                                          <p:spTgt spid="44"/>
                                        </p:tgtEl>
                                        <p:attrNameLst>
                                          <p:attrName>ppt_w</p:attrName>
                                        </p:attrNameLst>
                                      </p:cBhvr>
                                      <p:tavLst>
                                        <p:tav tm="0">
                                          <p:val>
                                            <p:fltVal val="0"/>
                                          </p:val>
                                        </p:tav>
                                        <p:tav tm="100000">
                                          <p:val>
                                            <p:strVal val="#ppt_w"/>
                                          </p:val>
                                        </p:tav>
                                      </p:tavLst>
                                    </p:anim>
                                    <p:anim calcmode="lin" valueType="num">
                                      <p:cBhvr>
                                        <p:cTn id="112" dur="1000" fill="hold"/>
                                        <p:tgtEl>
                                          <p:spTgt spid="44"/>
                                        </p:tgtEl>
                                        <p:attrNameLst>
                                          <p:attrName>ppt_h</p:attrName>
                                        </p:attrNameLst>
                                      </p:cBhvr>
                                      <p:tavLst>
                                        <p:tav tm="0">
                                          <p:val>
                                            <p:fltVal val="0"/>
                                          </p:val>
                                        </p:tav>
                                        <p:tav tm="100000">
                                          <p:val>
                                            <p:strVal val="#ppt_h"/>
                                          </p:val>
                                        </p:tav>
                                      </p:tavLst>
                                    </p:anim>
                                    <p:anim calcmode="lin" valueType="num">
                                      <p:cBhvr>
                                        <p:cTn id="113" dur="1000" fill="hold"/>
                                        <p:tgtEl>
                                          <p:spTgt spid="44"/>
                                        </p:tgtEl>
                                        <p:attrNameLst>
                                          <p:attrName>style.rotation</p:attrName>
                                        </p:attrNameLst>
                                      </p:cBhvr>
                                      <p:tavLst>
                                        <p:tav tm="0">
                                          <p:val>
                                            <p:fltVal val="90"/>
                                          </p:val>
                                        </p:tav>
                                        <p:tav tm="100000">
                                          <p:val>
                                            <p:fltVal val="0"/>
                                          </p:val>
                                        </p:tav>
                                      </p:tavLst>
                                    </p:anim>
                                    <p:animEffect transition="in" filter="fade">
                                      <p:cBhvr>
                                        <p:cTn id="114" dur="1000"/>
                                        <p:tgtEl>
                                          <p:spTgt spid="4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fade">
                                      <p:cBhvr>
                                        <p:cTn id="117" dur="1000"/>
                                        <p:tgtEl>
                                          <p:spTgt spid="75"/>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down)">
                                      <p:cBhvr>
                                        <p:cTn id="122" dur="1000"/>
                                        <p:tgtEl>
                                          <p:spTgt spid="64"/>
                                        </p:tgtEl>
                                      </p:cBhvr>
                                    </p:animEffect>
                                  </p:childTnLst>
                                </p:cTn>
                              </p:par>
                            </p:childTnLst>
                          </p:cTn>
                        </p:par>
                        <p:par>
                          <p:cTn id="123" fill="hold">
                            <p:stCondLst>
                              <p:cond delay="1000"/>
                            </p:stCondLst>
                            <p:childTnLst>
                              <p:par>
                                <p:cTn id="124" presetID="31" presetClass="entr" presetSubtype="0" fill="hold" nodeType="afterEffect">
                                  <p:stCondLst>
                                    <p:cond delay="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1000" fill="hold"/>
                                        <p:tgtEl>
                                          <p:spTgt spid="60"/>
                                        </p:tgtEl>
                                        <p:attrNameLst>
                                          <p:attrName>ppt_w</p:attrName>
                                        </p:attrNameLst>
                                      </p:cBhvr>
                                      <p:tavLst>
                                        <p:tav tm="0">
                                          <p:val>
                                            <p:fltVal val="0"/>
                                          </p:val>
                                        </p:tav>
                                        <p:tav tm="100000">
                                          <p:val>
                                            <p:strVal val="#ppt_w"/>
                                          </p:val>
                                        </p:tav>
                                      </p:tavLst>
                                    </p:anim>
                                    <p:anim calcmode="lin" valueType="num">
                                      <p:cBhvr>
                                        <p:cTn id="127" dur="1000" fill="hold"/>
                                        <p:tgtEl>
                                          <p:spTgt spid="60"/>
                                        </p:tgtEl>
                                        <p:attrNameLst>
                                          <p:attrName>ppt_h</p:attrName>
                                        </p:attrNameLst>
                                      </p:cBhvr>
                                      <p:tavLst>
                                        <p:tav tm="0">
                                          <p:val>
                                            <p:fltVal val="0"/>
                                          </p:val>
                                        </p:tav>
                                        <p:tav tm="100000">
                                          <p:val>
                                            <p:strVal val="#ppt_h"/>
                                          </p:val>
                                        </p:tav>
                                      </p:tavLst>
                                    </p:anim>
                                    <p:anim calcmode="lin" valueType="num">
                                      <p:cBhvr>
                                        <p:cTn id="128" dur="1000" fill="hold"/>
                                        <p:tgtEl>
                                          <p:spTgt spid="60"/>
                                        </p:tgtEl>
                                        <p:attrNameLst>
                                          <p:attrName>style.rotation</p:attrName>
                                        </p:attrNameLst>
                                      </p:cBhvr>
                                      <p:tavLst>
                                        <p:tav tm="0">
                                          <p:val>
                                            <p:fltVal val="90"/>
                                          </p:val>
                                        </p:tav>
                                        <p:tav tm="100000">
                                          <p:val>
                                            <p:fltVal val="0"/>
                                          </p:val>
                                        </p:tav>
                                      </p:tavLst>
                                    </p:anim>
                                    <p:animEffect transition="in" filter="fade">
                                      <p:cBhvr>
                                        <p:cTn id="129" dur="1000"/>
                                        <p:tgtEl>
                                          <p:spTgt spid="6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8"/>
                                        </p:tgtEl>
                                        <p:attrNameLst>
                                          <p:attrName>style.visibility</p:attrName>
                                        </p:attrNameLst>
                                      </p:cBhvr>
                                      <p:to>
                                        <p:strVal val="visible"/>
                                      </p:to>
                                    </p:set>
                                    <p:animEffect transition="in" filter="fade">
                                      <p:cBhvr>
                                        <p:cTn id="132" dur="1000"/>
                                        <p:tgtEl>
                                          <p:spTgt spid="78"/>
                                        </p:tgtEl>
                                      </p:cBhvr>
                                    </p:animEffect>
                                  </p:childTnLst>
                                </p:cTn>
                              </p:par>
                            </p:childTnLst>
                          </p:cTn>
                        </p:par>
                        <p:par>
                          <p:cTn id="133" fill="hold">
                            <p:stCondLst>
                              <p:cond delay="2000"/>
                            </p:stCondLst>
                            <p:childTnLst>
                              <p:par>
                                <p:cTn id="134" presetID="22" presetClass="entr" presetSubtype="2" fill="hold" grpId="0" nodeType="afterEffect">
                                  <p:stCondLst>
                                    <p:cond delay="0"/>
                                  </p:stCondLst>
                                  <p:childTnLst>
                                    <p:set>
                                      <p:cBhvr>
                                        <p:cTn id="135" dur="1" fill="hold">
                                          <p:stCondLst>
                                            <p:cond delay="0"/>
                                          </p:stCondLst>
                                        </p:cTn>
                                        <p:tgtEl>
                                          <p:spTgt spid="65"/>
                                        </p:tgtEl>
                                        <p:attrNameLst>
                                          <p:attrName>style.visibility</p:attrName>
                                        </p:attrNameLst>
                                      </p:cBhvr>
                                      <p:to>
                                        <p:strVal val="visible"/>
                                      </p:to>
                                    </p:set>
                                    <p:animEffect transition="in" filter="wipe(right)">
                                      <p:cBhvr>
                                        <p:cTn id="136" dur="1000"/>
                                        <p:tgtEl>
                                          <p:spTgt spid="65"/>
                                        </p:tgtEl>
                                      </p:cBhvr>
                                    </p:animEffect>
                                  </p:childTnLst>
                                </p:cTn>
                              </p:par>
                            </p:childTnLst>
                          </p:cTn>
                        </p:par>
                        <p:par>
                          <p:cTn id="137" fill="hold">
                            <p:stCondLst>
                              <p:cond delay="3000"/>
                            </p:stCondLst>
                            <p:childTnLst>
                              <p:par>
                                <p:cTn id="138" presetID="31" presetClass="entr" presetSubtype="0" fill="hold" nodeType="afterEffect">
                                  <p:stCondLst>
                                    <p:cond delay="0"/>
                                  </p:stCondLst>
                                  <p:childTnLst>
                                    <p:set>
                                      <p:cBhvr>
                                        <p:cTn id="139" dur="1" fill="hold">
                                          <p:stCondLst>
                                            <p:cond delay="0"/>
                                          </p:stCondLst>
                                        </p:cTn>
                                        <p:tgtEl>
                                          <p:spTgt spid="56"/>
                                        </p:tgtEl>
                                        <p:attrNameLst>
                                          <p:attrName>style.visibility</p:attrName>
                                        </p:attrNameLst>
                                      </p:cBhvr>
                                      <p:to>
                                        <p:strVal val="visible"/>
                                      </p:to>
                                    </p:set>
                                    <p:anim calcmode="lin" valueType="num">
                                      <p:cBhvr>
                                        <p:cTn id="140" dur="1000" fill="hold"/>
                                        <p:tgtEl>
                                          <p:spTgt spid="56"/>
                                        </p:tgtEl>
                                        <p:attrNameLst>
                                          <p:attrName>ppt_w</p:attrName>
                                        </p:attrNameLst>
                                      </p:cBhvr>
                                      <p:tavLst>
                                        <p:tav tm="0">
                                          <p:val>
                                            <p:fltVal val="0"/>
                                          </p:val>
                                        </p:tav>
                                        <p:tav tm="100000">
                                          <p:val>
                                            <p:strVal val="#ppt_w"/>
                                          </p:val>
                                        </p:tav>
                                      </p:tavLst>
                                    </p:anim>
                                    <p:anim calcmode="lin" valueType="num">
                                      <p:cBhvr>
                                        <p:cTn id="141" dur="1000" fill="hold"/>
                                        <p:tgtEl>
                                          <p:spTgt spid="56"/>
                                        </p:tgtEl>
                                        <p:attrNameLst>
                                          <p:attrName>ppt_h</p:attrName>
                                        </p:attrNameLst>
                                      </p:cBhvr>
                                      <p:tavLst>
                                        <p:tav tm="0">
                                          <p:val>
                                            <p:fltVal val="0"/>
                                          </p:val>
                                        </p:tav>
                                        <p:tav tm="100000">
                                          <p:val>
                                            <p:strVal val="#ppt_h"/>
                                          </p:val>
                                        </p:tav>
                                      </p:tavLst>
                                    </p:anim>
                                    <p:anim calcmode="lin" valueType="num">
                                      <p:cBhvr>
                                        <p:cTn id="142" dur="1000" fill="hold"/>
                                        <p:tgtEl>
                                          <p:spTgt spid="56"/>
                                        </p:tgtEl>
                                        <p:attrNameLst>
                                          <p:attrName>style.rotation</p:attrName>
                                        </p:attrNameLst>
                                      </p:cBhvr>
                                      <p:tavLst>
                                        <p:tav tm="0">
                                          <p:val>
                                            <p:fltVal val="90"/>
                                          </p:val>
                                        </p:tav>
                                        <p:tav tm="100000">
                                          <p:val>
                                            <p:fltVal val="0"/>
                                          </p:val>
                                        </p:tav>
                                      </p:tavLst>
                                    </p:anim>
                                    <p:animEffect transition="in" filter="fade">
                                      <p:cBhvr>
                                        <p:cTn id="143" dur="1000"/>
                                        <p:tgtEl>
                                          <p:spTgt spid="5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7"/>
                                        </p:tgtEl>
                                        <p:attrNameLst>
                                          <p:attrName>style.visibility</p:attrName>
                                        </p:attrNameLst>
                                      </p:cBhvr>
                                      <p:to>
                                        <p:strVal val="visible"/>
                                      </p:to>
                                    </p:set>
                                    <p:animEffect transition="in" filter="fade">
                                      <p:cBhvr>
                                        <p:cTn id="146" dur="1000"/>
                                        <p:tgtEl>
                                          <p:spTgt spid="77"/>
                                        </p:tgtEl>
                                      </p:cBhvr>
                                    </p:animEffect>
                                  </p:childTnLst>
                                </p:cTn>
                              </p:par>
                            </p:childTnLst>
                          </p:cTn>
                        </p:par>
                        <p:par>
                          <p:cTn id="147" fill="hold">
                            <p:stCondLst>
                              <p:cond delay="4000"/>
                            </p:stCondLst>
                            <p:childTnLst>
                              <p:par>
                                <p:cTn id="148" presetID="22" presetClass="entr" presetSubtype="1" fill="hold" grpId="0" nodeType="afterEffect">
                                  <p:stCondLst>
                                    <p:cond delay="0"/>
                                  </p:stCondLst>
                                  <p:childTnLst>
                                    <p:set>
                                      <p:cBhvr>
                                        <p:cTn id="149" dur="1" fill="hold">
                                          <p:stCondLst>
                                            <p:cond delay="0"/>
                                          </p:stCondLst>
                                        </p:cTn>
                                        <p:tgtEl>
                                          <p:spTgt spid="66"/>
                                        </p:tgtEl>
                                        <p:attrNameLst>
                                          <p:attrName>style.visibility</p:attrName>
                                        </p:attrNameLst>
                                      </p:cBhvr>
                                      <p:to>
                                        <p:strVal val="visible"/>
                                      </p:to>
                                    </p:set>
                                    <p:animEffect transition="in" filter="wipe(up)">
                                      <p:cBhvr>
                                        <p:cTn id="150" dur="1000"/>
                                        <p:tgtEl>
                                          <p:spTgt spid="66"/>
                                        </p:tgtEl>
                                      </p:cBhvr>
                                    </p:animEffect>
                                  </p:childTnLst>
                                </p:cTn>
                              </p:par>
                            </p:childTnLst>
                          </p:cTn>
                        </p:par>
                        <p:par>
                          <p:cTn id="151" fill="hold">
                            <p:stCondLst>
                              <p:cond delay="5000"/>
                            </p:stCondLst>
                            <p:childTnLst>
                              <p:par>
                                <p:cTn id="152" presetID="31" presetClass="entr" presetSubtype="0" fill="hold" nodeType="afterEffect">
                                  <p:stCondLst>
                                    <p:cond delay="0"/>
                                  </p:stCondLst>
                                  <p:childTnLst>
                                    <p:set>
                                      <p:cBhvr>
                                        <p:cTn id="153" dur="1" fill="hold">
                                          <p:stCondLst>
                                            <p:cond delay="0"/>
                                          </p:stCondLst>
                                        </p:cTn>
                                        <p:tgtEl>
                                          <p:spTgt spid="52"/>
                                        </p:tgtEl>
                                        <p:attrNameLst>
                                          <p:attrName>style.visibility</p:attrName>
                                        </p:attrNameLst>
                                      </p:cBhvr>
                                      <p:to>
                                        <p:strVal val="visible"/>
                                      </p:to>
                                    </p:set>
                                    <p:anim calcmode="lin" valueType="num">
                                      <p:cBhvr>
                                        <p:cTn id="154" dur="1000" fill="hold"/>
                                        <p:tgtEl>
                                          <p:spTgt spid="52"/>
                                        </p:tgtEl>
                                        <p:attrNameLst>
                                          <p:attrName>ppt_w</p:attrName>
                                        </p:attrNameLst>
                                      </p:cBhvr>
                                      <p:tavLst>
                                        <p:tav tm="0">
                                          <p:val>
                                            <p:fltVal val="0"/>
                                          </p:val>
                                        </p:tav>
                                        <p:tav tm="100000">
                                          <p:val>
                                            <p:strVal val="#ppt_w"/>
                                          </p:val>
                                        </p:tav>
                                      </p:tavLst>
                                    </p:anim>
                                    <p:anim calcmode="lin" valueType="num">
                                      <p:cBhvr>
                                        <p:cTn id="155" dur="1000" fill="hold"/>
                                        <p:tgtEl>
                                          <p:spTgt spid="52"/>
                                        </p:tgtEl>
                                        <p:attrNameLst>
                                          <p:attrName>ppt_h</p:attrName>
                                        </p:attrNameLst>
                                      </p:cBhvr>
                                      <p:tavLst>
                                        <p:tav tm="0">
                                          <p:val>
                                            <p:fltVal val="0"/>
                                          </p:val>
                                        </p:tav>
                                        <p:tav tm="100000">
                                          <p:val>
                                            <p:strVal val="#ppt_h"/>
                                          </p:val>
                                        </p:tav>
                                      </p:tavLst>
                                    </p:anim>
                                    <p:anim calcmode="lin" valueType="num">
                                      <p:cBhvr>
                                        <p:cTn id="156" dur="1000" fill="hold"/>
                                        <p:tgtEl>
                                          <p:spTgt spid="52"/>
                                        </p:tgtEl>
                                        <p:attrNameLst>
                                          <p:attrName>style.rotation</p:attrName>
                                        </p:attrNameLst>
                                      </p:cBhvr>
                                      <p:tavLst>
                                        <p:tav tm="0">
                                          <p:val>
                                            <p:fltVal val="90"/>
                                          </p:val>
                                        </p:tav>
                                        <p:tav tm="100000">
                                          <p:val>
                                            <p:fltVal val="0"/>
                                          </p:val>
                                        </p:tav>
                                      </p:tavLst>
                                    </p:anim>
                                    <p:animEffect transition="in" filter="fade">
                                      <p:cBhvr>
                                        <p:cTn id="157" dur="1000"/>
                                        <p:tgtEl>
                                          <p:spTgt spid="5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6"/>
                                        </p:tgtEl>
                                        <p:attrNameLst>
                                          <p:attrName>style.visibility</p:attrName>
                                        </p:attrNameLst>
                                      </p:cBhvr>
                                      <p:to>
                                        <p:strVal val="visible"/>
                                      </p:to>
                                    </p:set>
                                    <p:animEffect transition="in" filter="fade">
                                      <p:cBhvr>
                                        <p:cTn id="160" dur="1000"/>
                                        <p:tgtEl>
                                          <p:spTgt spid="76"/>
                                        </p:tgtEl>
                                      </p:cBhvr>
                                    </p:animEffect>
                                  </p:childTnLst>
                                </p:cTn>
                              </p:par>
                            </p:childTnLst>
                          </p:cTn>
                        </p:par>
                        <p:par>
                          <p:cTn id="161" fill="hold">
                            <p:stCondLst>
                              <p:cond delay="6000"/>
                            </p:stCondLst>
                            <p:childTnLst>
                              <p:par>
                                <p:cTn id="162" presetID="22" presetClass="entr" presetSubtype="4" fill="hold" grpId="0" nodeType="after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wipe(down)">
                                      <p:cBhvr>
                                        <p:cTn id="164" dur="1000"/>
                                        <p:tgtEl>
                                          <p:spTgt spid="68"/>
                                        </p:tgtEl>
                                      </p:cBhvr>
                                    </p:animEffect>
                                  </p:childTnLst>
                                </p:cTn>
                              </p:par>
                            </p:childTnLst>
                          </p:cTn>
                        </p:par>
                        <p:par>
                          <p:cTn id="165" fill="hold">
                            <p:stCondLst>
                              <p:cond delay="7000"/>
                            </p:stCondLst>
                            <p:childTnLst>
                              <p:par>
                                <p:cTn id="166" presetID="31" presetClass="entr" presetSubtype="0" fill="hold" nodeType="afterEffect">
                                  <p:stCondLst>
                                    <p:cond delay="0"/>
                                  </p:stCondLst>
                                  <p:childTnLst>
                                    <p:set>
                                      <p:cBhvr>
                                        <p:cTn id="167" dur="1" fill="hold">
                                          <p:stCondLst>
                                            <p:cond delay="0"/>
                                          </p:stCondLst>
                                        </p:cTn>
                                        <p:tgtEl>
                                          <p:spTgt spid="48"/>
                                        </p:tgtEl>
                                        <p:attrNameLst>
                                          <p:attrName>style.visibility</p:attrName>
                                        </p:attrNameLst>
                                      </p:cBhvr>
                                      <p:to>
                                        <p:strVal val="visible"/>
                                      </p:to>
                                    </p:set>
                                    <p:anim calcmode="lin" valueType="num">
                                      <p:cBhvr>
                                        <p:cTn id="168" dur="1000" fill="hold"/>
                                        <p:tgtEl>
                                          <p:spTgt spid="48"/>
                                        </p:tgtEl>
                                        <p:attrNameLst>
                                          <p:attrName>ppt_w</p:attrName>
                                        </p:attrNameLst>
                                      </p:cBhvr>
                                      <p:tavLst>
                                        <p:tav tm="0">
                                          <p:val>
                                            <p:fltVal val="0"/>
                                          </p:val>
                                        </p:tav>
                                        <p:tav tm="100000">
                                          <p:val>
                                            <p:strVal val="#ppt_w"/>
                                          </p:val>
                                        </p:tav>
                                      </p:tavLst>
                                    </p:anim>
                                    <p:anim calcmode="lin" valueType="num">
                                      <p:cBhvr>
                                        <p:cTn id="169" dur="1000" fill="hold"/>
                                        <p:tgtEl>
                                          <p:spTgt spid="48"/>
                                        </p:tgtEl>
                                        <p:attrNameLst>
                                          <p:attrName>ppt_h</p:attrName>
                                        </p:attrNameLst>
                                      </p:cBhvr>
                                      <p:tavLst>
                                        <p:tav tm="0">
                                          <p:val>
                                            <p:fltVal val="0"/>
                                          </p:val>
                                        </p:tav>
                                        <p:tav tm="100000">
                                          <p:val>
                                            <p:strVal val="#ppt_h"/>
                                          </p:val>
                                        </p:tav>
                                      </p:tavLst>
                                    </p:anim>
                                    <p:anim calcmode="lin" valueType="num">
                                      <p:cBhvr>
                                        <p:cTn id="170" dur="1000" fill="hold"/>
                                        <p:tgtEl>
                                          <p:spTgt spid="48"/>
                                        </p:tgtEl>
                                        <p:attrNameLst>
                                          <p:attrName>style.rotation</p:attrName>
                                        </p:attrNameLst>
                                      </p:cBhvr>
                                      <p:tavLst>
                                        <p:tav tm="0">
                                          <p:val>
                                            <p:fltVal val="90"/>
                                          </p:val>
                                        </p:tav>
                                        <p:tav tm="100000">
                                          <p:val>
                                            <p:fltVal val="0"/>
                                          </p:val>
                                        </p:tav>
                                      </p:tavLst>
                                    </p:anim>
                                    <p:animEffect transition="in" filter="fade">
                                      <p:cBhvr>
                                        <p:cTn id="171" dur="1000"/>
                                        <p:tgtEl>
                                          <p:spTgt spid="48"/>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79"/>
                                        </p:tgtEl>
                                        <p:attrNameLst>
                                          <p:attrName>style.visibility</p:attrName>
                                        </p:attrNameLst>
                                      </p:cBhvr>
                                      <p:to>
                                        <p:strVal val="visible"/>
                                      </p:to>
                                    </p:set>
                                    <p:animEffect transition="in" filter="fade">
                                      <p:cBhvr>
                                        <p:cTn id="174" dur="1000"/>
                                        <p:tgtEl>
                                          <p:spTgt spid="79"/>
                                        </p:tgtEl>
                                      </p:cBhvr>
                                    </p:animEffect>
                                  </p:childTnLst>
                                </p:cTn>
                              </p:par>
                            </p:childTnLst>
                          </p:cTn>
                        </p:par>
                        <p:par>
                          <p:cTn id="175" fill="hold">
                            <p:stCondLst>
                              <p:cond delay="8000"/>
                            </p:stCondLst>
                            <p:childTnLst>
                              <p:par>
                                <p:cTn id="176" presetID="22" presetClass="entr" presetSubtype="4" fill="hold" grpId="0" nodeType="afterEffect">
                                  <p:stCondLst>
                                    <p:cond delay="0"/>
                                  </p:stCondLst>
                                  <p:childTnLst>
                                    <p:set>
                                      <p:cBhvr>
                                        <p:cTn id="177" dur="1" fill="hold">
                                          <p:stCondLst>
                                            <p:cond delay="0"/>
                                          </p:stCondLst>
                                        </p:cTn>
                                        <p:tgtEl>
                                          <p:spTgt spid="69"/>
                                        </p:tgtEl>
                                        <p:attrNameLst>
                                          <p:attrName>style.visibility</p:attrName>
                                        </p:attrNameLst>
                                      </p:cBhvr>
                                      <p:to>
                                        <p:strVal val="visible"/>
                                      </p:to>
                                    </p:set>
                                    <p:animEffect transition="in" filter="wipe(down)">
                                      <p:cBhvr>
                                        <p:cTn id="178"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7" grpId="0" animBg="1"/>
      <p:bldP spid="40" grpId="0" animBg="1"/>
      <p:bldP spid="41" grpId="0" animBg="1"/>
      <p:bldP spid="42" grpId="0" animBg="1"/>
      <p:bldP spid="43" grpId="0" animBg="1"/>
      <p:bldP spid="64" grpId="0" animBg="1"/>
      <p:bldP spid="65" grpId="0" animBg="1"/>
      <p:bldP spid="66" grpId="0" animBg="1"/>
      <p:bldP spid="68" grpId="0" animBg="1"/>
      <p:bldP spid="69" grpId="0" animBg="1"/>
      <p:bldP spid="70" grpId="0"/>
      <p:bldP spid="71" grpId="0"/>
      <p:bldP spid="72" grpId="0"/>
      <p:bldP spid="73" grpId="0"/>
      <p:bldP spid="74" grpId="0"/>
      <p:bldP spid="75" grpId="0"/>
      <p:bldP spid="76" grpId="0"/>
      <p:bldP spid="77" grpId="0"/>
      <p:bldP spid="78" grpId="0"/>
      <p:bldP spid="79" grpId="0"/>
      <p:bldP spid="8" grpId="0"/>
      <p:bldP spid="80" grpId="0"/>
      <p:bldP spid="82"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a:extLst>
              <a:ext uri="{FF2B5EF4-FFF2-40B4-BE49-F238E27FC236}">
                <a16:creationId xmlns:a16="http://schemas.microsoft.com/office/drawing/2014/main" id="{85390446-52E4-46CF-AA54-8E1F632A7193}"/>
              </a:ext>
            </a:extLst>
          </p:cNvPr>
          <p:cNvSpPr/>
          <p:nvPr/>
        </p:nvSpPr>
        <p:spPr>
          <a:xfrm>
            <a:off x="0" y="317087"/>
            <a:ext cx="9144000" cy="6424282"/>
          </a:xfrm>
          <a:prstGeom prst="ellipse">
            <a:avLst/>
          </a:prstGeom>
          <a:solidFill>
            <a:srgbClr val="CC99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EE3B8E1-3FA1-8146-B7B2-92C3885E6F8B}"/>
              </a:ext>
            </a:extLst>
          </p:cNvPr>
          <p:cNvSpPr txBox="1"/>
          <p:nvPr/>
        </p:nvSpPr>
        <p:spPr>
          <a:xfrm>
            <a:off x="230068" y="648098"/>
            <a:ext cx="8683863" cy="956773"/>
          </a:xfrm>
          <a:prstGeom prst="rect">
            <a:avLst/>
          </a:prstGeom>
          <a:solidFill>
            <a:schemeClr val="tx2">
              <a:alpha val="58000"/>
            </a:schemeClr>
          </a:solidFill>
        </p:spPr>
        <p:txBody>
          <a:bodyPr wrap="square" tIns="144000" bIns="72000" rtlCol="0" anchor="ctr">
            <a:spAutoFit/>
          </a:bodyPr>
          <a:lstStyle/>
          <a:p>
            <a:pPr algn="ctr"/>
            <a:r>
              <a:rPr kumimoji="1" lang="ja-JP" altLang="en-US" sz="4800" b="1">
                <a:solidFill>
                  <a:schemeClr val="bg1"/>
                </a:solidFill>
              </a:rPr>
              <a:t>本校が大切にしていること</a:t>
            </a:r>
            <a:endParaRPr kumimoji="1" lang="ja-JP" altLang="en-US" sz="6600" b="1">
              <a:solidFill>
                <a:schemeClr val="bg1"/>
              </a:solidFill>
            </a:endParaRPr>
          </a:p>
        </p:txBody>
      </p:sp>
      <p:grpSp>
        <p:nvGrpSpPr>
          <p:cNvPr id="11" name="グループ化 10">
            <a:extLst>
              <a:ext uri="{FF2B5EF4-FFF2-40B4-BE49-F238E27FC236}">
                <a16:creationId xmlns:a16="http://schemas.microsoft.com/office/drawing/2014/main" id="{3AEAF446-8939-4B2A-B8EF-9FDF7750176D}"/>
              </a:ext>
            </a:extLst>
          </p:cNvPr>
          <p:cNvGrpSpPr/>
          <p:nvPr/>
        </p:nvGrpSpPr>
        <p:grpSpPr>
          <a:xfrm>
            <a:off x="539552" y="2348880"/>
            <a:ext cx="1872208" cy="1008112"/>
            <a:chOff x="683568" y="2448652"/>
            <a:chExt cx="1872208" cy="1008112"/>
          </a:xfrm>
        </p:grpSpPr>
        <p:sp>
          <p:nvSpPr>
            <p:cNvPr id="2" name="テキスト ボックス 1">
              <a:extLst>
                <a:ext uri="{FF2B5EF4-FFF2-40B4-BE49-F238E27FC236}">
                  <a16:creationId xmlns:a16="http://schemas.microsoft.com/office/drawing/2014/main" id="{36008DB2-CFD7-4E17-BB0A-DDAAAD0AA2A1}"/>
                </a:ext>
              </a:extLst>
            </p:cNvPr>
            <p:cNvSpPr txBox="1"/>
            <p:nvPr/>
          </p:nvSpPr>
          <p:spPr>
            <a:xfrm>
              <a:off x="971600" y="2535408"/>
              <a:ext cx="1313180" cy="769441"/>
            </a:xfrm>
            <a:prstGeom prst="rect">
              <a:avLst/>
            </a:prstGeom>
            <a:noFill/>
          </p:spPr>
          <p:txBody>
            <a:bodyPr wrap="none" rtlCol="0">
              <a:spAutoFit/>
            </a:bodyPr>
            <a:lstStyle/>
            <a:p>
              <a:r>
                <a:rPr kumimoji="1" lang="ja-JP" altLang="en-US" sz="4400">
                  <a:latin typeface="BIZ UDPゴシック" panose="020B0400000000000000" pitchFamily="50" charset="-128"/>
                  <a:ea typeface="BIZ UDPゴシック" panose="020B0400000000000000" pitchFamily="50" charset="-128"/>
                </a:rPr>
                <a:t>探究</a:t>
              </a:r>
            </a:p>
          </p:txBody>
        </p:sp>
        <p:sp>
          <p:nvSpPr>
            <p:cNvPr id="8" name="楕円 7">
              <a:extLst>
                <a:ext uri="{FF2B5EF4-FFF2-40B4-BE49-F238E27FC236}">
                  <a16:creationId xmlns:a16="http://schemas.microsoft.com/office/drawing/2014/main" id="{0DB34608-4562-46E8-8B02-34CBFFD7447F}"/>
                </a:ext>
              </a:extLst>
            </p:cNvPr>
            <p:cNvSpPr/>
            <p:nvPr/>
          </p:nvSpPr>
          <p:spPr>
            <a:xfrm>
              <a:off x="683568" y="2448652"/>
              <a:ext cx="1872208"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grpSp>
        <p:nvGrpSpPr>
          <p:cNvPr id="13" name="グループ化 12">
            <a:extLst>
              <a:ext uri="{FF2B5EF4-FFF2-40B4-BE49-F238E27FC236}">
                <a16:creationId xmlns:a16="http://schemas.microsoft.com/office/drawing/2014/main" id="{EF0998D9-1F6D-4D56-B871-D5E89CE330F0}"/>
              </a:ext>
            </a:extLst>
          </p:cNvPr>
          <p:cNvGrpSpPr/>
          <p:nvPr/>
        </p:nvGrpSpPr>
        <p:grpSpPr>
          <a:xfrm>
            <a:off x="2140764" y="5690060"/>
            <a:ext cx="4680520" cy="1008112"/>
            <a:chOff x="1979712" y="4869160"/>
            <a:chExt cx="4680520" cy="1008112"/>
          </a:xfrm>
        </p:grpSpPr>
        <p:sp>
          <p:nvSpPr>
            <p:cNvPr id="4" name="テキスト ボックス 3">
              <a:extLst>
                <a:ext uri="{FF2B5EF4-FFF2-40B4-BE49-F238E27FC236}">
                  <a16:creationId xmlns:a16="http://schemas.microsoft.com/office/drawing/2014/main" id="{09D17391-9D4A-4193-A2BD-8A54653E1236}"/>
                </a:ext>
              </a:extLst>
            </p:cNvPr>
            <p:cNvSpPr txBox="1"/>
            <p:nvPr/>
          </p:nvSpPr>
          <p:spPr>
            <a:xfrm>
              <a:off x="2175398" y="4968932"/>
              <a:ext cx="4314001" cy="707886"/>
            </a:xfrm>
            <a:prstGeom prst="rect">
              <a:avLst/>
            </a:prstGeom>
            <a:noFill/>
          </p:spPr>
          <p:txBody>
            <a:bodyPr wrap="none" rtlCol="0">
              <a:spAutoFit/>
            </a:bodyPr>
            <a:lstStyle/>
            <a:p>
              <a:r>
                <a:rPr kumimoji="1" lang="ja-JP" altLang="en-US" sz="4000">
                  <a:latin typeface="BIZ UDPゴシック" panose="020B0400000000000000" pitchFamily="50" charset="-128"/>
                  <a:ea typeface="BIZ UDPゴシック" panose="020B0400000000000000" pitchFamily="50" charset="-128"/>
                </a:rPr>
                <a:t>コミュニケーション</a:t>
              </a:r>
            </a:p>
          </p:txBody>
        </p:sp>
        <p:sp>
          <p:nvSpPr>
            <p:cNvPr id="9" name="楕円 8">
              <a:extLst>
                <a:ext uri="{FF2B5EF4-FFF2-40B4-BE49-F238E27FC236}">
                  <a16:creationId xmlns:a16="http://schemas.microsoft.com/office/drawing/2014/main" id="{1E6DA5E9-073C-4B42-B03B-622EE08EB591}"/>
                </a:ext>
              </a:extLst>
            </p:cNvPr>
            <p:cNvSpPr/>
            <p:nvPr/>
          </p:nvSpPr>
          <p:spPr>
            <a:xfrm>
              <a:off x="1979712" y="4869160"/>
              <a:ext cx="4680520" cy="100811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EC668928-0F32-444E-BAC4-F865BF9AC780}"/>
              </a:ext>
            </a:extLst>
          </p:cNvPr>
          <p:cNvGrpSpPr/>
          <p:nvPr/>
        </p:nvGrpSpPr>
        <p:grpSpPr>
          <a:xfrm>
            <a:off x="4788024" y="1852082"/>
            <a:ext cx="4125907" cy="1008112"/>
            <a:chOff x="4716016" y="3573016"/>
            <a:chExt cx="4125907" cy="1008112"/>
          </a:xfrm>
        </p:grpSpPr>
        <p:sp>
          <p:nvSpPr>
            <p:cNvPr id="5" name="テキスト ボックス 4">
              <a:extLst>
                <a:ext uri="{FF2B5EF4-FFF2-40B4-BE49-F238E27FC236}">
                  <a16:creationId xmlns:a16="http://schemas.microsoft.com/office/drawing/2014/main" id="{4590F396-FA9D-4CFE-A4C9-51EB1EB0116E}"/>
                </a:ext>
              </a:extLst>
            </p:cNvPr>
            <p:cNvSpPr txBox="1"/>
            <p:nvPr/>
          </p:nvSpPr>
          <p:spPr>
            <a:xfrm>
              <a:off x="4928575" y="3689277"/>
              <a:ext cx="3908442" cy="707886"/>
            </a:xfrm>
            <a:prstGeom prst="rect">
              <a:avLst/>
            </a:prstGeom>
            <a:noFill/>
          </p:spPr>
          <p:txBody>
            <a:bodyPr wrap="none" rtlCol="0">
              <a:spAutoFit/>
            </a:bodyPr>
            <a:lstStyle/>
            <a:p>
              <a:r>
                <a:rPr kumimoji="1" lang="ja-JP" altLang="en-US" sz="4000">
                  <a:latin typeface="BIZ UDPゴシック" panose="020B0400000000000000" pitchFamily="50" charset="-128"/>
                  <a:ea typeface="BIZ UDPゴシック" panose="020B0400000000000000" pitchFamily="50" charset="-128"/>
                </a:rPr>
                <a:t>コラボレーション</a:t>
              </a:r>
            </a:p>
          </p:txBody>
        </p:sp>
        <p:sp>
          <p:nvSpPr>
            <p:cNvPr id="10" name="楕円 9">
              <a:extLst>
                <a:ext uri="{FF2B5EF4-FFF2-40B4-BE49-F238E27FC236}">
                  <a16:creationId xmlns:a16="http://schemas.microsoft.com/office/drawing/2014/main" id="{76966FAE-123A-4CE9-9B5A-40E590149326}"/>
                </a:ext>
              </a:extLst>
            </p:cNvPr>
            <p:cNvSpPr/>
            <p:nvPr/>
          </p:nvSpPr>
          <p:spPr>
            <a:xfrm>
              <a:off x="4716016" y="3573016"/>
              <a:ext cx="4125907" cy="100811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6" name="図 15">
            <a:extLst>
              <a:ext uri="{FF2B5EF4-FFF2-40B4-BE49-F238E27FC236}">
                <a16:creationId xmlns:a16="http://schemas.microsoft.com/office/drawing/2014/main" id="{E9F544EF-832D-48F3-B203-E04A57AADA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51" b="16400"/>
          <a:stretch/>
        </p:blipFill>
        <p:spPr>
          <a:xfrm>
            <a:off x="1868701" y="2839920"/>
            <a:ext cx="5151549" cy="2880320"/>
          </a:xfrm>
          <a:prstGeom prst="roundRect">
            <a:avLst>
              <a:gd name="adj" fmla="val 43804"/>
            </a:avLst>
          </a:prstGeom>
          <a:solidFill>
            <a:srgbClr val="FFFFFF">
              <a:shade val="85000"/>
            </a:srgbClr>
          </a:solidFill>
          <a:ln>
            <a:noFill/>
          </a:ln>
          <a:effectLst>
            <a:softEdge rad="127000"/>
          </a:effectLst>
        </p:spPr>
      </p:pic>
    </p:spTree>
    <p:extLst>
      <p:ext uri="{BB962C8B-B14F-4D97-AF65-F5344CB8AC3E}">
        <p14:creationId xmlns:p14="http://schemas.microsoft.com/office/powerpoint/2010/main" val="175524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23419" y="2498447"/>
            <a:ext cx="8725090" cy="184034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76789" tIns="38395" rIns="76789" bIns="38395" rtlCol="0">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4300" b="1" dirty="0">
                <a:solidFill>
                  <a:srgbClr val="C00000"/>
                </a:solidFill>
                <a:latin typeface="HGS明朝E"/>
                <a:ea typeface="HGS明朝E"/>
                <a:cs typeface="HGS明朝E"/>
              </a:rPr>
              <a:t>   </a:t>
            </a:r>
            <a:r>
              <a:rPr lang="ja-JP" altLang="en-US" sz="1000" b="1" dirty="0">
                <a:solidFill>
                  <a:srgbClr val="C00000"/>
                </a:solidFill>
                <a:latin typeface="HGS明朝E"/>
                <a:ea typeface="HGS明朝E"/>
                <a:cs typeface="HGS明朝E"/>
              </a:rPr>
              <a:t>   </a:t>
            </a:r>
            <a:r>
              <a:rPr lang="ja-JP" altLang="en-US" sz="3600" b="1" dirty="0">
                <a:solidFill>
                  <a:srgbClr val="C00000"/>
                </a:solidFill>
                <a:latin typeface="HGS明朝E"/>
                <a:ea typeface="HGS明朝E"/>
                <a:cs typeface="HGS明朝E"/>
              </a:rPr>
              <a:t>自律的な学びへのイノベーション</a:t>
            </a:r>
            <a:endParaRPr lang="en-US" altLang="ja-JP" sz="4000" b="1" dirty="0">
              <a:solidFill>
                <a:srgbClr val="C00000"/>
              </a:solidFill>
              <a:latin typeface="HGS明朝E"/>
              <a:ea typeface="HGS明朝E"/>
              <a:cs typeface="HGS明朝E"/>
            </a:endParaRPr>
          </a:p>
          <a:p>
            <a:pPr marL="0" indent="0">
              <a:buNone/>
            </a:pPr>
            <a:r>
              <a:rPr lang="ja-JP" altLang="en-US" sz="4300" b="1" spc="504" dirty="0">
                <a:solidFill>
                  <a:srgbClr val="C00000"/>
                </a:solidFill>
                <a:latin typeface="HGS明朝E"/>
                <a:ea typeface="HGS明朝E"/>
                <a:cs typeface="HGS明朝E"/>
              </a:rPr>
              <a:t>   </a:t>
            </a:r>
            <a:r>
              <a:rPr lang="ja-JP" altLang="en-US" sz="3600" b="1" spc="504" dirty="0">
                <a:solidFill>
                  <a:schemeClr val="accent5">
                    <a:lumMod val="50000"/>
                  </a:schemeClr>
                </a:solidFill>
                <a:latin typeface="HGS明朝E"/>
                <a:ea typeface="HGS明朝E"/>
                <a:cs typeface="HGS明朝E"/>
              </a:rPr>
              <a:t>探究するコミュニティを培う</a:t>
            </a:r>
          </a:p>
        </p:txBody>
      </p:sp>
      <p:sp>
        <p:nvSpPr>
          <p:cNvPr id="6" name="タイトル 1"/>
          <p:cNvSpPr txBox="1">
            <a:spLocks/>
          </p:cNvSpPr>
          <p:nvPr/>
        </p:nvSpPr>
        <p:spPr>
          <a:xfrm>
            <a:off x="1340583" y="1846089"/>
            <a:ext cx="6172200" cy="476417"/>
          </a:xfrm>
          <a:prstGeom prst="rect">
            <a:avLst/>
          </a:prstGeom>
        </p:spPr>
        <p:txBody>
          <a:bodyPr vert="horz" lIns="76789" tIns="38395" rIns="76789" bIns="38395"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b="1" dirty="0">
                <a:latin typeface="メイリオ" panose="020B0604030504040204" pitchFamily="50" charset="-128"/>
                <a:ea typeface="メイリオ" panose="020B0604030504040204" pitchFamily="50" charset="-128"/>
                <a:cs typeface="HGS明朝E"/>
              </a:rPr>
              <a:t>研究主題</a:t>
            </a:r>
          </a:p>
        </p:txBody>
      </p:sp>
      <p:sp>
        <p:nvSpPr>
          <p:cNvPr id="8" name="テキスト ボックス 7"/>
          <p:cNvSpPr txBox="1"/>
          <p:nvPr/>
        </p:nvSpPr>
        <p:spPr>
          <a:xfrm>
            <a:off x="389203" y="2276409"/>
            <a:ext cx="8414916" cy="89521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72000" tIns="108000" rIns="72000" bIns="108000" rtlCol="0" anchor="ctr" anchorCtr="0">
            <a:spAutoFit/>
          </a:bodyPr>
          <a:lstStyle/>
          <a:p>
            <a:pPr algn="ctr"/>
            <a:r>
              <a:rPr lang="ja-JP" altLang="en-US" sz="2200" b="1" dirty="0">
                <a:solidFill>
                  <a:schemeClr val="tx1"/>
                </a:solidFill>
              </a:rPr>
              <a:t>自ら課題を見つけ、仲間と協働しながらよりよい解決方法を探り、課題を解明していこうと主体的に学び続ける子どもを育てたい</a:t>
            </a:r>
          </a:p>
        </p:txBody>
      </p:sp>
      <p:cxnSp>
        <p:nvCxnSpPr>
          <p:cNvPr id="10" name="直線コネクタ 9"/>
          <p:cNvCxnSpPr/>
          <p:nvPr/>
        </p:nvCxnSpPr>
        <p:spPr>
          <a:xfrm flipV="1">
            <a:off x="995776" y="3229587"/>
            <a:ext cx="3014003" cy="10708"/>
          </a:xfrm>
          <a:prstGeom prst="line">
            <a:avLst/>
          </a:prstGeom>
          <a:ln w="76200"/>
        </p:spPr>
        <p:style>
          <a:lnRef idx="2">
            <a:schemeClr val="accent2"/>
          </a:lnRef>
          <a:fillRef idx="0">
            <a:schemeClr val="accent2"/>
          </a:fillRef>
          <a:effectRef idx="1">
            <a:schemeClr val="accent2"/>
          </a:effectRef>
          <a:fontRef idx="minor">
            <a:schemeClr val="tx1"/>
          </a:fontRef>
        </p:style>
      </p:cxnSp>
      <p:cxnSp>
        <p:nvCxnSpPr>
          <p:cNvPr id="11" name="直線コネクタ 10"/>
          <p:cNvCxnSpPr/>
          <p:nvPr/>
        </p:nvCxnSpPr>
        <p:spPr>
          <a:xfrm flipV="1">
            <a:off x="1136979" y="4041213"/>
            <a:ext cx="5683173" cy="10708"/>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364542" y="3601961"/>
            <a:ext cx="8414916" cy="73249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lIns="54849" tIns="27424" rIns="54849" bIns="27424" rtlCol="0">
            <a:spAutoFit/>
          </a:bodyPr>
          <a:lstStyle/>
          <a:p>
            <a:r>
              <a:rPr lang="ja-JP" altLang="en-US" sz="2200" b="1" dirty="0">
                <a:solidFill>
                  <a:schemeClr val="tx1"/>
                </a:solidFill>
                <a:latin typeface="メイリオ" panose="020B0604030504040204" pitchFamily="50" charset="-128"/>
                <a:ea typeface="メイリオ" panose="020B0604030504040204" pitchFamily="50" charset="-128"/>
              </a:rPr>
              <a:t>仲間と協働で取り組むことを通して、</a:t>
            </a:r>
            <a:endParaRPr lang="en-US" altLang="ja-JP" sz="2200" b="1" dirty="0">
              <a:solidFill>
                <a:schemeClr val="tx1"/>
              </a:solidFill>
              <a:latin typeface="メイリオ" panose="020B0604030504040204" pitchFamily="50" charset="-128"/>
              <a:ea typeface="メイリオ" panose="020B0604030504040204" pitchFamily="50" charset="-128"/>
            </a:endParaRPr>
          </a:p>
          <a:p>
            <a:pPr algn="r"/>
            <a:r>
              <a:rPr lang="ja-JP" altLang="en-US" sz="2200" b="1" dirty="0">
                <a:solidFill>
                  <a:schemeClr val="tx1"/>
                </a:solidFill>
                <a:latin typeface="メイリオ" panose="020B0604030504040204" pitchFamily="50" charset="-128"/>
                <a:ea typeface="メイリオ" panose="020B0604030504040204" pitchFamily="50" charset="-128"/>
              </a:rPr>
              <a:t>自分の思いや考えを自分の言葉で表現する</a:t>
            </a:r>
          </a:p>
        </p:txBody>
      </p:sp>
      <p:sp>
        <p:nvSpPr>
          <p:cNvPr id="14" name="上カーブ矢印 13"/>
          <p:cNvSpPr/>
          <p:nvPr/>
        </p:nvSpPr>
        <p:spPr>
          <a:xfrm rot="5204983">
            <a:off x="241348" y="3104268"/>
            <a:ext cx="972082" cy="532759"/>
          </a:xfrm>
          <a:prstGeom prst="curvedUpArrow">
            <a:avLst>
              <a:gd name="adj1" fmla="val 25000"/>
              <a:gd name="adj2" fmla="val 51964"/>
              <a:gd name="adj3" fmla="val 25000"/>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54849" tIns="27424" rIns="54849" bIns="27424" rtlCol="0" anchor="ctr"/>
          <a:lstStyle/>
          <a:p>
            <a:pPr algn="ctr"/>
            <a:endParaRPr kumimoji="1" lang="ja-JP" altLang="en-US">
              <a:solidFill>
                <a:schemeClr val="tx1"/>
              </a:solidFill>
            </a:endParaRPr>
          </a:p>
        </p:txBody>
      </p:sp>
      <p:sp>
        <p:nvSpPr>
          <p:cNvPr id="15" name="テキスト ボックス 14"/>
          <p:cNvSpPr txBox="1"/>
          <p:nvPr/>
        </p:nvSpPr>
        <p:spPr>
          <a:xfrm>
            <a:off x="389203" y="4592553"/>
            <a:ext cx="8414916" cy="732492"/>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lIns="54849" tIns="27424" rIns="54849" bIns="27424" rtlCol="0">
            <a:spAutoFit/>
          </a:bodyPr>
          <a:lstStyle/>
          <a:p>
            <a:r>
              <a:rPr lang="ja-JP" altLang="en-US" sz="2200" b="1" dirty="0">
                <a:solidFill>
                  <a:schemeClr val="tx1"/>
                </a:solidFill>
                <a:latin typeface="メイリオ" panose="020B0604030504040204" pitchFamily="50" charset="-128"/>
                <a:ea typeface="メイリオ" panose="020B0604030504040204" pitchFamily="50" charset="-128"/>
              </a:rPr>
              <a:t>他との関わりによって自分の考えを捉え直し、</a:t>
            </a:r>
            <a:endParaRPr lang="en-US" altLang="ja-JP" sz="2200" b="1" dirty="0">
              <a:solidFill>
                <a:schemeClr val="tx1"/>
              </a:solidFill>
              <a:latin typeface="メイリオ" panose="020B0604030504040204" pitchFamily="50" charset="-128"/>
              <a:ea typeface="メイリオ" panose="020B0604030504040204" pitchFamily="50" charset="-128"/>
            </a:endParaRPr>
          </a:p>
          <a:p>
            <a:pPr algn="r"/>
            <a:r>
              <a:rPr lang="ja-JP" altLang="en-US" sz="2200" b="1" dirty="0">
                <a:solidFill>
                  <a:schemeClr val="tx1"/>
                </a:solidFill>
                <a:latin typeface="メイリオ" panose="020B0604030504040204" pitchFamily="50" charset="-128"/>
                <a:ea typeface="メイリオ" panose="020B0604030504040204" pitchFamily="50" charset="-128"/>
              </a:rPr>
              <a:t>さらに考えを広げたり、深めたりする</a:t>
            </a:r>
          </a:p>
        </p:txBody>
      </p:sp>
      <p:sp>
        <p:nvSpPr>
          <p:cNvPr id="16" name="上カーブ矢印 15"/>
          <p:cNvSpPr/>
          <p:nvPr/>
        </p:nvSpPr>
        <p:spPr>
          <a:xfrm rot="5400000" flipH="1" flipV="1">
            <a:off x="7855280" y="3088019"/>
            <a:ext cx="949461" cy="513987"/>
          </a:xfrm>
          <a:prstGeom prst="curvedUpArrow">
            <a:avLst>
              <a:gd name="adj1" fmla="val 25000"/>
              <a:gd name="adj2" fmla="val 51964"/>
              <a:gd name="adj3" fmla="val 25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54849" tIns="27424" rIns="54849" bIns="27424" rtlCol="0" anchor="ctr"/>
          <a:lstStyle/>
          <a:p>
            <a:pPr algn="ctr"/>
            <a:endParaRPr kumimoji="1" lang="ja-JP" altLang="en-US">
              <a:solidFill>
                <a:schemeClr val="tx1"/>
              </a:solidFill>
            </a:endParaRPr>
          </a:p>
        </p:txBody>
      </p:sp>
      <p:sp>
        <p:nvSpPr>
          <p:cNvPr id="12" name="タイトル 1"/>
          <p:cNvSpPr txBox="1">
            <a:spLocks/>
          </p:cNvSpPr>
          <p:nvPr/>
        </p:nvSpPr>
        <p:spPr>
          <a:xfrm>
            <a:off x="4" y="0"/>
            <a:ext cx="9143999" cy="519704"/>
          </a:xfrm>
          <a:prstGeom prst="rect">
            <a:avLst/>
          </a:prstGeom>
          <a:solidFill>
            <a:schemeClr val="tx2">
              <a:lumMod val="75000"/>
            </a:schemeClr>
          </a:solidFill>
          <a:ln>
            <a:noFill/>
          </a:ln>
        </p:spPr>
        <p:style>
          <a:lnRef idx="0">
            <a:scrgbClr r="0" g="0" b="0"/>
          </a:lnRef>
          <a:fillRef idx="0">
            <a:scrgbClr r="0" g="0" b="0"/>
          </a:fillRef>
          <a:effectRef idx="0">
            <a:scrgbClr r="0" g="0" b="0"/>
          </a:effectRef>
          <a:fontRef idx="minor">
            <a:schemeClr val="lt1"/>
          </a:fontRef>
        </p:style>
        <p:txBody>
          <a:bodyPr vert="horz" lIns="76789" tIns="38395" rIns="76789" bIns="38395"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400" b="1">
                <a:solidFill>
                  <a:schemeClr val="bg1"/>
                </a:solidFill>
                <a:latin typeface="+mj-ea"/>
              </a:rPr>
              <a:t>福井大学教育学部附属義務教育学校　第</a:t>
            </a:r>
            <a:r>
              <a:rPr lang="en-US" altLang="ja-JP" sz="2400" b="1">
                <a:solidFill>
                  <a:schemeClr val="bg1"/>
                </a:solidFill>
                <a:latin typeface="+mj-ea"/>
              </a:rPr>
              <a:t>Ⅰ</a:t>
            </a:r>
            <a:r>
              <a:rPr lang="ja-JP" altLang="en-US" sz="2400" b="1">
                <a:solidFill>
                  <a:schemeClr val="bg1"/>
                </a:solidFill>
                <a:latin typeface="+mj-ea"/>
              </a:rPr>
              <a:t>期　研究主題の設定</a:t>
            </a:r>
          </a:p>
        </p:txBody>
      </p:sp>
    </p:spTree>
    <p:extLst>
      <p:ext uri="{BB962C8B-B14F-4D97-AF65-F5344CB8AC3E}">
        <p14:creationId xmlns:p14="http://schemas.microsoft.com/office/powerpoint/2010/main" val="6735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4.16667E-6 -2.22222E-6 L -0.0026 -0.23541 " pathEditMode="relative" rAng="0" ptsTypes="AA">
                                      <p:cBhvr>
                                        <p:cTn id="21" dur="2000" fill="hold"/>
                                        <p:tgtEl>
                                          <p:spTgt spid="8"/>
                                        </p:tgtEl>
                                        <p:attrNameLst>
                                          <p:attrName>ppt_x</p:attrName>
                                          <p:attrName>ppt_y</p:attrName>
                                        </p:attrNameLst>
                                      </p:cBhvr>
                                      <p:rCtr x="-139" y="-11782"/>
                                    </p:animMotion>
                                  </p:childTnLst>
                                </p:cTn>
                              </p:par>
                              <p:par>
                                <p:cTn id="22" presetID="42" presetClass="path" presetSubtype="0" accel="50000" decel="50000" fill="hold" grpId="1" nodeType="withEffect">
                                  <p:stCondLst>
                                    <p:cond delay="0"/>
                                  </p:stCondLst>
                                  <p:childTnLst>
                                    <p:animMotion origin="layout" path="M 0 -2.22222E-6 L 0 0.14375 " pathEditMode="relative" rAng="0" ptsTypes="AA">
                                      <p:cBhvr>
                                        <p:cTn id="23" dur="2000" fill="hold"/>
                                        <p:tgtEl>
                                          <p:spTgt spid="13"/>
                                        </p:tgtEl>
                                        <p:attrNameLst>
                                          <p:attrName>ppt_x</p:attrName>
                                          <p:attrName>ppt_y</p:attrName>
                                        </p:attrNameLst>
                                      </p:cBhvr>
                                      <p:rCtr x="0" y="7176"/>
                                    </p:animMotion>
                                  </p:childTnLst>
                                </p:cTn>
                              </p:par>
                              <p:par>
                                <p:cTn id="24" presetID="42" presetClass="path" presetSubtype="0" accel="50000" decel="50000" fill="hold" grpId="1" nodeType="withEffect">
                                  <p:stCondLst>
                                    <p:cond delay="0"/>
                                  </p:stCondLst>
                                  <p:childTnLst>
                                    <p:animMotion origin="layout" path="M -4.16667E-6 3.33333E-6 L -0.0026 0.14097 " pathEditMode="relative" rAng="0" ptsTypes="AA">
                                      <p:cBhvr>
                                        <p:cTn id="25" dur="2000" fill="hold"/>
                                        <p:tgtEl>
                                          <p:spTgt spid="15"/>
                                        </p:tgtEl>
                                        <p:attrNameLst>
                                          <p:attrName>ppt_x</p:attrName>
                                          <p:attrName>ppt_y</p:attrName>
                                        </p:attrNameLst>
                                      </p:cBhvr>
                                      <p:rCtr x="-139" y="7037"/>
                                    </p:animMotion>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8" grpId="1" animBg="1"/>
      <p:bldP spid="13" grpId="0" animBg="1"/>
      <p:bldP spid="13" grpId="1" animBg="1"/>
      <p:bldP spid="14" grpId="0" animBg="1"/>
      <p:bldP spid="15" grpId="0" animBg="1"/>
      <p:bldP spid="15"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248132"/>
            <a:ext cx="5295031" cy="748820"/>
          </a:xfrm>
        </p:spPr>
        <p:txBody>
          <a:bodyPr>
            <a:noAutofit/>
          </a:bodyPr>
          <a:lstStyle/>
          <a:p>
            <a:r>
              <a:rPr lang="ja-JP" altLang="en-US" b="1" dirty="0">
                <a:latin typeface="メイリオ" panose="020B0604030504040204" pitchFamily="50" charset="-128"/>
                <a:ea typeface="メイリオ" panose="020B0604030504040204" pitchFamily="50" charset="-128"/>
                <a:cs typeface="HGS明朝E"/>
              </a:rPr>
              <a:t>研究副題（１年次）</a:t>
            </a:r>
          </a:p>
        </p:txBody>
      </p:sp>
      <p:sp>
        <p:nvSpPr>
          <p:cNvPr id="5" name="サブタイトル 2"/>
          <p:cNvSpPr txBox="1">
            <a:spLocks/>
          </p:cNvSpPr>
          <p:nvPr/>
        </p:nvSpPr>
        <p:spPr>
          <a:xfrm>
            <a:off x="141065" y="127052"/>
            <a:ext cx="5295031" cy="92568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76789" tIns="38395" rIns="76789" bIns="38395" rtlCol="0" anchor="ct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ts val="3200"/>
              </a:lnSpc>
              <a:spcBef>
                <a:spcPts val="0"/>
              </a:spcBef>
              <a:buNone/>
            </a:pPr>
            <a:r>
              <a:rPr lang="ja-JP" altLang="en-US" sz="4300" b="1">
                <a:solidFill>
                  <a:srgbClr val="C00000"/>
                </a:solidFill>
                <a:latin typeface="メイリオ" panose="020B0604030504040204" pitchFamily="50" charset="-128"/>
                <a:ea typeface="メイリオ" panose="020B0604030504040204" pitchFamily="50" charset="-128"/>
                <a:cs typeface="HGS明朝E"/>
              </a:rPr>
              <a:t> </a:t>
            </a:r>
            <a:r>
              <a:rPr lang="ja-JP" altLang="en-US" sz="2400" b="1">
                <a:solidFill>
                  <a:srgbClr val="C00000"/>
                </a:solidFill>
                <a:latin typeface="メイリオ" panose="020B0604030504040204" pitchFamily="50" charset="-128"/>
                <a:ea typeface="メイリオ" panose="020B0604030504040204" pitchFamily="50" charset="-128"/>
                <a:cs typeface="HGS明朝E"/>
              </a:rPr>
              <a:t> 自律的な学びへのイノベーション</a:t>
            </a:r>
            <a:endParaRPr lang="en-US" altLang="ja-JP" sz="2400" b="1">
              <a:solidFill>
                <a:srgbClr val="C00000"/>
              </a:solidFill>
              <a:latin typeface="メイリオ" panose="020B0604030504040204" pitchFamily="50" charset="-128"/>
              <a:ea typeface="メイリオ" panose="020B0604030504040204" pitchFamily="50" charset="-128"/>
              <a:cs typeface="HGS明朝E"/>
            </a:endParaRPr>
          </a:p>
          <a:p>
            <a:pPr marL="0" indent="0">
              <a:lnSpc>
                <a:spcPts val="3200"/>
              </a:lnSpc>
              <a:spcBef>
                <a:spcPts val="0"/>
              </a:spcBef>
              <a:buNone/>
            </a:pPr>
            <a:r>
              <a:rPr lang="ja-JP" altLang="en-US" sz="2400" b="1" spc="504">
                <a:solidFill>
                  <a:srgbClr val="C00000"/>
                </a:solidFill>
                <a:latin typeface="メイリオ" panose="020B0604030504040204" pitchFamily="50" charset="-128"/>
                <a:ea typeface="メイリオ" panose="020B0604030504040204" pitchFamily="50" charset="-128"/>
                <a:cs typeface="HGS明朝E"/>
              </a:rPr>
              <a:t>  </a:t>
            </a:r>
            <a:r>
              <a:rPr lang="ja-JP" altLang="en-US" sz="2400" b="1" spc="380">
                <a:solidFill>
                  <a:srgbClr val="C00000"/>
                </a:solidFill>
                <a:latin typeface="メイリオ" panose="020B0604030504040204" pitchFamily="50" charset="-128"/>
                <a:ea typeface="メイリオ" panose="020B0604030504040204" pitchFamily="50" charset="-128"/>
                <a:cs typeface="HGS明朝E"/>
              </a:rPr>
              <a:t>探究するコミュニティを培う</a:t>
            </a:r>
          </a:p>
        </p:txBody>
      </p:sp>
      <p:sp>
        <p:nvSpPr>
          <p:cNvPr id="4" name="正方形/長方形 3"/>
          <p:cNvSpPr/>
          <p:nvPr/>
        </p:nvSpPr>
        <p:spPr>
          <a:xfrm>
            <a:off x="323527" y="1369006"/>
            <a:ext cx="8553773" cy="547826"/>
          </a:xfrm>
          <a:prstGeom prst="rect">
            <a:avLst/>
          </a:prstGeom>
          <a:solidFill>
            <a:schemeClr val="accent2">
              <a:lumMod val="60000"/>
              <a:lumOff val="40000"/>
              <a:alpha val="89000"/>
            </a:schemeClr>
          </a:solidFill>
          <a:ln>
            <a:noFill/>
          </a:ln>
        </p:spPr>
        <p:style>
          <a:lnRef idx="0">
            <a:scrgbClr r="0" g="0" b="0"/>
          </a:lnRef>
          <a:fillRef idx="0">
            <a:scrgbClr r="0" g="0" b="0"/>
          </a:fillRef>
          <a:effectRef idx="0">
            <a:scrgbClr r="0" g="0" b="0"/>
          </a:effectRef>
          <a:fontRef idx="minor">
            <a:schemeClr val="lt1"/>
          </a:fontRef>
        </p:style>
        <p:txBody>
          <a:bodyPr wrap="square" lIns="54849" tIns="27424" rIns="54849" bIns="27424">
            <a:spAutoFit/>
          </a:bodyPr>
          <a:lstStyle/>
          <a:p>
            <a:pPr algn="ctr"/>
            <a:r>
              <a:rPr lang="ja-JP" altLang="ja-JP"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「主題</a:t>
            </a:r>
            <a:r>
              <a:rPr lang="en-US" altLang="ja-JP"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探究</a:t>
            </a:r>
            <a:r>
              <a:rPr lang="en-US" altLang="ja-JP"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表現」</a:t>
            </a:r>
            <a:r>
              <a:rPr lang="ja-JP" altLang="en-US"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型</a:t>
            </a:r>
            <a:r>
              <a:rPr lang="ja-JP" altLang="ja-JP"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の授業づくりを追究</a:t>
            </a:r>
            <a:endParaRPr lang="ja-JP" altLang="en-US" sz="32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459840" y="5229200"/>
            <a:ext cx="8224319" cy="1040269"/>
          </a:xfrm>
          <a:prstGeom prst="rect">
            <a:avLst/>
          </a:prstGeom>
          <a:solidFill>
            <a:schemeClr val="accent5">
              <a:lumMod val="40000"/>
              <a:lumOff val="60000"/>
              <a:alpha val="88000"/>
            </a:schemeClr>
          </a:solidFill>
          <a:ln>
            <a:noFill/>
          </a:ln>
        </p:spPr>
        <p:style>
          <a:lnRef idx="0">
            <a:scrgbClr r="0" g="0" b="0"/>
          </a:lnRef>
          <a:fillRef idx="0">
            <a:scrgbClr r="0" g="0" b="0"/>
          </a:fillRef>
          <a:effectRef idx="0">
            <a:scrgbClr r="0" g="0" b="0"/>
          </a:effectRef>
          <a:fontRef idx="minor">
            <a:schemeClr val="lt1"/>
          </a:fontRef>
        </p:style>
        <p:txBody>
          <a:bodyPr wrap="square" lIns="54849" tIns="27424" rIns="54849" bIns="27424">
            <a:spAutoFit/>
          </a:bodyPr>
          <a:lstStyle/>
          <a:p>
            <a:r>
              <a:rPr lang="ja-JP" altLang="en-US"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全教科領域における</a:t>
            </a:r>
            <a:r>
              <a:rPr lang="ja-JP" altLang="ja-JP"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９</a:t>
            </a:r>
            <a:r>
              <a:rPr lang="ja-JP" altLang="en-US"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年間</a:t>
            </a:r>
            <a:r>
              <a:rPr lang="ja-JP" altLang="ja-JP"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の</a:t>
            </a:r>
            <a:endParaRPr lang="en-US" altLang="ja-JP"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algn="r"/>
            <a:r>
              <a:rPr lang="ja-JP" altLang="ja-JP" sz="3200" b="1"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rPr>
              <a:t>協働探究カリキュラムを構築</a:t>
            </a:r>
            <a:endParaRPr lang="ja-JP" altLang="en-US" sz="32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141065" y="3139219"/>
            <a:ext cx="8895431" cy="1657933"/>
          </a:xfrm>
        </p:spPr>
        <p:style>
          <a:lnRef idx="2">
            <a:schemeClr val="accent5"/>
          </a:lnRef>
          <a:fillRef idx="1">
            <a:schemeClr val="lt1"/>
          </a:fillRef>
          <a:effectRef idx="0">
            <a:schemeClr val="accent5"/>
          </a:effectRef>
          <a:fontRef idx="minor">
            <a:schemeClr val="dk1"/>
          </a:fontRef>
        </p:style>
        <p:txBody>
          <a:bodyPr anchor="ctr">
            <a:noAutofit/>
          </a:bodyPr>
          <a:lstStyle/>
          <a:p>
            <a:pPr marL="0" indent="0" algn="ctr">
              <a:buNone/>
            </a:pPr>
            <a:r>
              <a:rPr lang="ja-JP" altLang="en-US" sz="3600" dirty="0">
                <a:solidFill>
                  <a:schemeClr val="accent2">
                    <a:lumMod val="75000"/>
                  </a:schemeClr>
                </a:solidFill>
                <a:latin typeface="HGS明朝E"/>
                <a:ea typeface="HGS明朝E"/>
                <a:cs typeface="HGS明朝E"/>
              </a:rPr>
              <a:t>つながり合って学びを紡ぐ授業のデザイン</a:t>
            </a:r>
            <a:endParaRPr lang="en-US" altLang="ja-JP" sz="3600" dirty="0">
              <a:solidFill>
                <a:schemeClr val="accent2">
                  <a:lumMod val="75000"/>
                </a:schemeClr>
              </a:solidFill>
              <a:latin typeface="HGS明朝E"/>
              <a:ea typeface="HGS明朝E"/>
              <a:cs typeface="HGS明朝E"/>
            </a:endParaRPr>
          </a:p>
          <a:p>
            <a:pPr marL="0" indent="0" algn="ctr">
              <a:buNone/>
            </a:pPr>
            <a:r>
              <a:rPr lang="ja-JP" altLang="en-US" sz="3600" spc="504" dirty="0">
                <a:solidFill>
                  <a:schemeClr val="tx2"/>
                </a:solidFill>
                <a:latin typeface="HGS明朝E"/>
                <a:ea typeface="HGS明朝E"/>
                <a:cs typeface="HGS明朝E"/>
              </a:rPr>
              <a:t>協働探究カリキュラムのデザイン</a:t>
            </a:r>
            <a:endParaRPr lang="en-US" altLang="ja-JP" sz="3600" spc="504" dirty="0">
              <a:solidFill>
                <a:schemeClr val="tx2"/>
              </a:solidFill>
              <a:latin typeface="HGS明朝E"/>
              <a:ea typeface="HGS明朝E"/>
              <a:cs typeface="HGS明朝E"/>
            </a:endParaRPr>
          </a:p>
        </p:txBody>
      </p:sp>
    </p:spTree>
    <p:extLst>
      <p:ext uri="{BB962C8B-B14F-4D97-AF65-F5344CB8AC3E}">
        <p14:creationId xmlns:p14="http://schemas.microsoft.com/office/powerpoint/2010/main" val="92294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1000" fill="hold"/>
                                        <p:tgtEl>
                                          <p:spTgt spid="3">
                                            <p:bg/>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uiExpand="1"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37086C57-B9B9-45E7-81E9-7D193D5FB2D2}"/>
              </a:ext>
            </a:extLst>
          </p:cNvPr>
          <p:cNvSpPr/>
          <p:nvPr/>
        </p:nvSpPr>
        <p:spPr>
          <a:xfrm>
            <a:off x="1869499" y="1196752"/>
            <a:ext cx="540060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協働探究カリキュラム</a:t>
            </a:r>
          </a:p>
        </p:txBody>
      </p:sp>
      <p:sp>
        <p:nvSpPr>
          <p:cNvPr id="8" name="四角形: 角を丸くする 7">
            <a:extLst>
              <a:ext uri="{FF2B5EF4-FFF2-40B4-BE49-F238E27FC236}">
                <a16:creationId xmlns:a16="http://schemas.microsoft.com/office/drawing/2014/main" id="{5F7FAA8A-3A8B-4408-844F-3D099A6BB444}"/>
              </a:ext>
            </a:extLst>
          </p:cNvPr>
          <p:cNvSpPr/>
          <p:nvPr/>
        </p:nvSpPr>
        <p:spPr>
          <a:xfrm>
            <a:off x="1869499" y="4005064"/>
            <a:ext cx="5400600"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400">
                <a:latin typeface="BIZ UDPゴシック" panose="020B0400000000000000" pitchFamily="50" charset="-128"/>
                <a:ea typeface="BIZ UDPゴシック" panose="020B0400000000000000" pitchFamily="50" charset="-128"/>
              </a:rPr>
              <a:t>目指す子供像・教育目標</a:t>
            </a:r>
          </a:p>
        </p:txBody>
      </p:sp>
      <p:sp>
        <p:nvSpPr>
          <p:cNvPr id="10" name="四角形: 角を丸くする 9">
            <a:extLst>
              <a:ext uri="{FF2B5EF4-FFF2-40B4-BE49-F238E27FC236}">
                <a16:creationId xmlns:a16="http://schemas.microsoft.com/office/drawing/2014/main" id="{E114AD38-E022-44D7-B2AD-516F342F3EE6}"/>
              </a:ext>
            </a:extLst>
          </p:cNvPr>
          <p:cNvSpPr/>
          <p:nvPr/>
        </p:nvSpPr>
        <p:spPr>
          <a:xfrm>
            <a:off x="1861650" y="5877272"/>
            <a:ext cx="540060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a:latin typeface="BIZ UDPゴシック" panose="020B0400000000000000" pitchFamily="50" charset="-128"/>
                <a:ea typeface="BIZ UDPゴシック" panose="020B0400000000000000" pitchFamily="50" charset="-128"/>
              </a:rPr>
              <a:t>創り</a:t>
            </a:r>
            <a:r>
              <a:rPr kumimoji="1" lang="ja-JP" altLang="en-US" sz="2400">
                <a:latin typeface="BIZ UDPゴシック" panose="020B0400000000000000" pitchFamily="50" charset="-128"/>
                <a:ea typeface="BIZ UDPゴシック" panose="020B0400000000000000" pitchFamily="50" charset="-128"/>
              </a:rPr>
              <a:t>たい社会</a:t>
            </a:r>
          </a:p>
        </p:txBody>
      </p:sp>
      <p:sp>
        <p:nvSpPr>
          <p:cNvPr id="12" name="矢印: 下 11">
            <a:extLst>
              <a:ext uri="{FF2B5EF4-FFF2-40B4-BE49-F238E27FC236}">
                <a16:creationId xmlns:a16="http://schemas.microsoft.com/office/drawing/2014/main" id="{AEE12B5C-4501-4410-B6B5-20895F60C134}"/>
              </a:ext>
            </a:extLst>
          </p:cNvPr>
          <p:cNvSpPr/>
          <p:nvPr/>
        </p:nvSpPr>
        <p:spPr>
          <a:xfrm>
            <a:off x="3059832" y="4797152"/>
            <a:ext cx="504056" cy="1224136"/>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8D9A26FE-A94D-4FA8-A51B-7F201196010C}"/>
              </a:ext>
            </a:extLst>
          </p:cNvPr>
          <p:cNvSpPr/>
          <p:nvPr/>
        </p:nvSpPr>
        <p:spPr>
          <a:xfrm>
            <a:off x="1869499" y="3068960"/>
            <a:ext cx="540060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子供の変容</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5" name="矢印: 下 14">
            <a:extLst>
              <a:ext uri="{FF2B5EF4-FFF2-40B4-BE49-F238E27FC236}">
                <a16:creationId xmlns:a16="http://schemas.microsoft.com/office/drawing/2014/main" id="{F97440B7-850C-4A1C-A552-BC6D8EC5B0E9}"/>
              </a:ext>
            </a:extLst>
          </p:cNvPr>
          <p:cNvSpPr/>
          <p:nvPr/>
        </p:nvSpPr>
        <p:spPr>
          <a:xfrm>
            <a:off x="3059832" y="1988839"/>
            <a:ext cx="504056" cy="1224137"/>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659EF9D8-FF15-4F46-8D8E-F849339A233B}"/>
              </a:ext>
            </a:extLst>
          </p:cNvPr>
          <p:cNvSpPr/>
          <p:nvPr/>
        </p:nvSpPr>
        <p:spPr>
          <a:xfrm>
            <a:off x="3059832" y="3681027"/>
            <a:ext cx="504056" cy="468053"/>
          </a:xfrm>
          <a:prstGeom prst="downArrow">
            <a:avLst/>
          </a:prstGeom>
          <a:solidFill>
            <a:srgbClr val="FF99FF">
              <a:alpha val="50000"/>
            </a:srgbClr>
          </a:solidFill>
          <a:ln>
            <a:solidFill>
              <a:srgbClr val="FF66FF"/>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16967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000"/>
                                        <p:tgtEl>
                                          <p:spTgt spid="1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000"/>
                                        <p:tgtEl>
                                          <p:spTgt spid="1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1000"/>
                                        <p:tgtEl>
                                          <p:spTgt spid="1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14" grpId="0" animBg="1"/>
      <p:bldP spid="15" grpId="0" animBg="1"/>
      <p:bldP spid="1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2819</Words>
  <Application>Microsoft Office PowerPoint</Application>
  <PresentationFormat>画面に合わせる (4:3)</PresentationFormat>
  <Paragraphs>195</Paragraphs>
  <Slides>15</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BIZ UDPゴシック</vt:lpstr>
      <vt:lpstr>HGS明朝E</vt:lpstr>
      <vt:lpstr>ＭＳ Ｐゴシック</vt:lpstr>
      <vt:lpstr>ＭＳ 明朝</vt:lpstr>
      <vt:lpstr>メイリオ</vt:lpstr>
      <vt:lpstr>游ゴシック</vt:lpstr>
      <vt:lpstr>Arial</vt:lpstr>
      <vt:lpstr>Calibri</vt:lpstr>
      <vt:lpstr>Times New Roman</vt:lpstr>
      <vt:lpstr>Office ​​テーマ</vt:lpstr>
      <vt:lpstr>PowerPoint プレゼンテーション</vt:lpstr>
      <vt:lpstr>PowerPoint プレゼンテーション</vt:lpstr>
      <vt:lpstr>福井大学教育学部附属義務教育学校</vt:lpstr>
      <vt:lpstr>「主題–探究–表現」型の授業づくり</vt:lpstr>
      <vt:lpstr>PowerPoint プレゼンテーション</vt:lpstr>
      <vt:lpstr>PowerPoint プレゼンテーション</vt:lpstr>
      <vt:lpstr>PowerPoint プレゼンテーション</vt:lpstr>
      <vt:lpstr>研究副題（１年次）</vt:lpstr>
      <vt:lpstr>PowerPoint プレゼンテーション</vt:lpstr>
      <vt:lpstr>研究副題（２年次）</vt:lpstr>
      <vt:lpstr>PowerPoint プレゼンテーション</vt:lpstr>
      <vt:lpstr>研究副題（３年次）</vt:lpstr>
      <vt:lpstr>PowerPoint プレゼンテーション</vt:lpstr>
      <vt:lpstr>PowerPoint プレゼンテーション</vt:lpstr>
      <vt:lpstr>研究副題（３年次）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社会創生プロジェクト　グランドデザイン</dc:title>
  <dc:creator>H. Igarashi</dc:creator>
  <cp:lastModifiedBy>藤川 洋平</cp:lastModifiedBy>
  <cp:revision>10</cp:revision>
  <cp:lastPrinted>2021-05-24T06:14:49Z</cp:lastPrinted>
  <dcterms:created xsi:type="dcterms:W3CDTF">2019-06-18T02:02:02Z</dcterms:created>
  <dcterms:modified xsi:type="dcterms:W3CDTF">2021-06-01T22:34:12Z</dcterms:modified>
</cp:coreProperties>
</file>